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00" r:id="rId4"/>
    <p:sldId id="261" r:id="rId5"/>
    <p:sldId id="271" r:id="rId6"/>
    <p:sldId id="272" r:id="rId7"/>
    <p:sldId id="282" r:id="rId8"/>
    <p:sldId id="273" r:id="rId9"/>
    <p:sldId id="274" r:id="rId10"/>
    <p:sldId id="283" r:id="rId11"/>
    <p:sldId id="295" r:id="rId12"/>
    <p:sldId id="294" r:id="rId13"/>
    <p:sldId id="297" r:id="rId14"/>
    <p:sldId id="296" r:id="rId15"/>
    <p:sldId id="298" r:id="rId16"/>
    <p:sldId id="275" r:id="rId17"/>
    <p:sldId id="299" r:id="rId18"/>
    <p:sldId id="284" r:id="rId19"/>
    <p:sldId id="293" r:id="rId20"/>
    <p:sldId id="292" r:id="rId21"/>
    <p:sldId id="289" r:id="rId22"/>
    <p:sldId id="290" r:id="rId23"/>
    <p:sldId id="276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57" r:id="rId34"/>
    <p:sldId id="258" r:id="rId35"/>
    <p:sldId id="259" r:id="rId36"/>
    <p:sldId id="277" r:id="rId37"/>
    <p:sldId id="279" r:id="rId38"/>
    <p:sldId id="281" r:id="rId39"/>
    <p:sldId id="280" r:id="rId40"/>
  </p:sldIdLst>
  <p:sldSz cx="12192000" cy="6858000"/>
  <p:notesSz cx="6792913" cy="99250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8A6B3A-73FF-4152-BE50-09DEADDF4FC6}" v="138" dt="2023-02-26T11:15:35.2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illa Roxby Cromvall" userId="b3da2d7b4743a0b8" providerId="LiveId" clId="{1E8A6B3A-73FF-4152-BE50-09DEADDF4FC6}"/>
    <pc:docChg chg="undo custSel addSld delSld modSld sldOrd">
      <pc:chgData name="Gunilla Roxby Cromvall" userId="b3da2d7b4743a0b8" providerId="LiveId" clId="{1E8A6B3A-73FF-4152-BE50-09DEADDF4FC6}" dt="2023-02-26T11:19:12.098" v="8972" actId="6549"/>
      <pc:docMkLst>
        <pc:docMk/>
      </pc:docMkLst>
      <pc:sldChg chg="del">
        <pc:chgData name="Gunilla Roxby Cromvall" userId="b3da2d7b4743a0b8" providerId="LiveId" clId="{1E8A6B3A-73FF-4152-BE50-09DEADDF4FC6}" dt="2023-02-21T14:47:31.247" v="7572" actId="2696"/>
        <pc:sldMkLst>
          <pc:docMk/>
          <pc:sldMk cId="1635116893" sldId="257"/>
        </pc:sldMkLst>
      </pc:sldChg>
      <pc:sldChg chg="modSp mod">
        <pc:chgData name="Gunilla Roxby Cromvall" userId="b3da2d7b4743a0b8" providerId="LiveId" clId="{1E8A6B3A-73FF-4152-BE50-09DEADDF4FC6}" dt="2023-02-22T14:55:45.753" v="8507" actId="20577"/>
        <pc:sldMkLst>
          <pc:docMk/>
          <pc:sldMk cId="3801778196" sldId="257"/>
        </pc:sldMkLst>
        <pc:spChg chg="mod">
          <ac:chgData name="Gunilla Roxby Cromvall" userId="b3da2d7b4743a0b8" providerId="LiveId" clId="{1E8A6B3A-73FF-4152-BE50-09DEADDF4FC6}" dt="2023-02-22T14:55:45.753" v="8507" actId="20577"/>
          <ac:spMkLst>
            <pc:docMk/>
            <pc:sldMk cId="3801778196" sldId="257"/>
            <ac:spMk id="5" creationId="{ED565B0D-5EEA-0DB2-FF5A-395E1418BF9E}"/>
          </ac:spMkLst>
        </pc:spChg>
        <pc:spChg chg="mod">
          <ac:chgData name="Gunilla Roxby Cromvall" userId="b3da2d7b4743a0b8" providerId="LiveId" clId="{1E8A6B3A-73FF-4152-BE50-09DEADDF4FC6}" dt="2023-02-21T14:47:43.859" v="7573" actId="20577"/>
          <ac:spMkLst>
            <pc:docMk/>
            <pc:sldMk cId="3801778196" sldId="257"/>
            <ac:spMk id="7" creationId="{73915BC7-5941-020C-F44D-F052ECA79E96}"/>
          </ac:spMkLst>
        </pc:spChg>
      </pc:sldChg>
      <pc:sldChg chg="del">
        <pc:chgData name="Gunilla Roxby Cromvall" userId="b3da2d7b4743a0b8" providerId="LiveId" clId="{1E8A6B3A-73FF-4152-BE50-09DEADDF4FC6}" dt="2023-02-21T14:47:52.909" v="7574" actId="2696"/>
        <pc:sldMkLst>
          <pc:docMk/>
          <pc:sldMk cId="1242900168" sldId="258"/>
        </pc:sldMkLst>
      </pc:sldChg>
      <pc:sldChg chg="modSp mod">
        <pc:chgData name="Gunilla Roxby Cromvall" userId="b3da2d7b4743a0b8" providerId="LiveId" clId="{1E8A6B3A-73FF-4152-BE50-09DEADDF4FC6}" dt="2023-02-22T14:55:58.886" v="8508" actId="5793"/>
        <pc:sldMkLst>
          <pc:docMk/>
          <pc:sldMk cId="577251378" sldId="259"/>
        </pc:sldMkLst>
        <pc:spChg chg="mod">
          <ac:chgData name="Gunilla Roxby Cromvall" userId="b3da2d7b4743a0b8" providerId="LiveId" clId="{1E8A6B3A-73FF-4152-BE50-09DEADDF4FC6}" dt="2023-02-22T14:55:58.886" v="8508" actId="5793"/>
          <ac:spMkLst>
            <pc:docMk/>
            <pc:sldMk cId="577251378" sldId="259"/>
            <ac:spMk id="4" creationId="{DC4FA38E-9C68-2CCC-BE46-7B03C00D1A1E}"/>
          </ac:spMkLst>
        </pc:spChg>
      </pc:sldChg>
      <pc:sldChg chg="del">
        <pc:chgData name="Gunilla Roxby Cromvall" userId="b3da2d7b4743a0b8" providerId="LiveId" clId="{1E8A6B3A-73FF-4152-BE50-09DEADDF4FC6}" dt="2023-02-21T14:48:15.968" v="7575" actId="2696"/>
        <pc:sldMkLst>
          <pc:docMk/>
          <pc:sldMk cId="3431006407" sldId="259"/>
        </pc:sldMkLst>
      </pc:sldChg>
      <pc:sldChg chg="addSp delSp modSp mod modAnim">
        <pc:chgData name="Gunilla Roxby Cromvall" userId="b3da2d7b4743a0b8" providerId="LiveId" clId="{1E8A6B3A-73FF-4152-BE50-09DEADDF4FC6}" dt="2023-02-26T11:08:19.741" v="8854"/>
        <pc:sldMkLst>
          <pc:docMk/>
          <pc:sldMk cId="3242004519" sldId="260"/>
        </pc:sldMkLst>
        <pc:spChg chg="mod">
          <ac:chgData name="Gunilla Roxby Cromvall" userId="b3da2d7b4743a0b8" providerId="LiveId" clId="{1E8A6B3A-73FF-4152-BE50-09DEADDF4FC6}" dt="2023-02-18T13:43:19.429" v="4090" actId="20577"/>
          <ac:spMkLst>
            <pc:docMk/>
            <pc:sldMk cId="3242004519" sldId="260"/>
            <ac:spMk id="7" creationId="{B043895D-FD82-01F2-F0BA-05E02EFD904C}"/>
          </ac:spMkLst>
        </pc:spChg>
        <pc:spChg chg="del mod">
          <ac:chgData name="Gunilla Roxby Cromvall" userId="b3da2d7b4743a0b8" providerId="LiveId" clId="{1E8A6B3A-73FF-4152-BE50-09DEADDF4FC6}" dt="2023-02-18T13:44:22.511" v="4092" actId="931"/>
          <ac:spMkLst>
            <pc:docMk/>
            <pc:sldMk cId="3242004519" sldId="260"/>
            <ac:spMk id="8" creationId="{A2451DD8-6970-2E7F-7E10-979C8823022E}"/>
          </ac:spMkLst>
        </pc:spChg>
        <pc:picChg chg="add mod">
          <ac:chgData name="Gunilla Roxby Cromvall" userId="b3da2d7b4743a0b8" providerId="LiveId" clId="{1E8A6B3A-73FF-4152-BE50-09DEADDF4FC6}" dt="2023-02-18T13:44:22.511" v="4092" actId="931"/>
          <ac:picMkLst>
            <pc:docMk/>
            <pc:sldMk cId="3242004519" sldId="260"/>
            <ac:picMk id="4" creationId="{1B50CC7D-0CB8-1E2D-1EB9-A4D76B96507C}"/>
          </ac:picMkLst>
        </pc:picChg>
      </pc:sldChg>
      <pc:sldChg chg="addSp delSp modSp mod">
        <pc:chgData name="Gunilla Roxby Cromvall" userId="b3da2d7b4743a0b8" providerId="LiveId" clId="{1E8A6B3A-73FF-4152-BE50-09DEADDF4FC6}" dt="2023-02-26T11:09:04.087" v="8857" actId="113"/>
        <pc:sldMkLst>
          <pc:docMk/>
          <pc:sldMk cId="4078162865" sldId="261"/>
        </pc:sldMkLst>
        <pc:spChg chg="mod">
          <ac:chgData name="Gunilla Roxby Cromvall" userId="b3da2d7b4743a0b8" providerId="LiveId" clId="{1E8A6B3A-73FF-4152-BE50-09DEADDF4FC6}" dt="2023-02-18T13:50:08.224" v="4332" actId="122"/>
          <ac:spMkLst>
            <pc:docMk/>
            <pc:sldMk cId="4078162865" sldId="261"/>
            <ac:spMk id="2" creationId="{EC416A33-9671-D550-485B-0B9E89D7A621}"/>
          </ac:spMkLst>
        </pc:spChg>
        <pc:spChg chg="del">
          <ac:chgData name="Gunilla Roxby Cromvall" userId="b3da2d7b4743a0b8" providerId="LiveId" clId="{1E8A6B3A-73FF-4152-BE50-09DEADDF4FC6}" dt="2023-02-17T11:08:18.155" v="40"/>
          <ac:spMkLst>
            <pc:docMk/>
            <pc:sldMk cId="4078162865" sldId="261"/>
            <ac:spMk id="3" creationId="{EB77F607-DC67-F12D-13C8-7FE8B057EA9B}"/>
          </ac:spMkLst>
        </pc:spChg>
        <pc:spChg chg="mod">
          <ac:chgData name="Gunilla Roxby Cromvall" userId="b3da2d7b4743a0b8" providerId="LiveId" clId="{1E8A6B3A-73FF-4152-BE50-09DEADDF4FC6}" dt="2023-02-26T11:09:04.087" v="8857" actId="113"/>
          <ac:spMkLst>
            <pc:docMk/>
            <pc:sldMk cId="4078162865" sldId="261"/>
            <ac:spMk id="4" creationId="{083BE41D-8C6E-746E-4AFB-C92B0AC53047}"/>
          </ac:spMkLst>
        </pc:spChg>
        <pc:spChg chg="add del mod">
          <ac:chgData name="Gunilla Roxby Cromvall" userId="b3da2d7b4743a0b8" providerId="LiveId" clId="{1E8A6B3A-73FF-4152-BE50-09DEADDF4FC6}" dt="2023-02-18T13:46:09.342" v="4094" actId="931"/>
          <ac:spMkLst>
            <pc:docMk/>
            <pc:sldMk cId="4078162865" sldId="261"/>
            <ac:spMk id="5" creationId="{23B9CF20-3540-6B88-F616-E20F8FA6B06C}"/>
          </ac:spMkLst>
        </pc:spChg>
        <pc:picChg chg="add del mod">
          <ac:chgData name="Gunilla Roxby Cromvall" userId="b3da2d7b4743a0b8" providerId="LiveId" clId="{1E8A6B3A-73FF-4152-BE50-09DEADDF4FC6}" dt="2023-02-18T13:45:58.699" v="4093" actId="478"/>
          <ac:picMkLst>
            <pc:docMk/>
            <pc:sldMk cId="4078162865" sldId="261"/>
            <ac:picMk id="6" creationId="{65A9772C-7488-2FC9-F535-33DD3F0E4C82}"/>
          </ac:picMkLst>
        </pc:picChg>
        <pc:picChg chg="add mod modCrop">
          <ac:chgData name="Gunilla Roxby Cromvall" userId="b3da2d7b4743a0b8" providerId="LiveId" clId="{1E8A6B3A-73FF-4152-BE50-09DEADDF4FC6}" dt="2023-02-18T13:47:41.978" v="4117" actId="732"/>
          <ac:picMkLst>
            <pc:docMk/>
            <pc:sldMk cId="4078162865" sldId="261"/>
            <ac:picMk id="8" creationId="{079D14F6-D551-3CC1-34DC-25804566E300}"/>
          </ac:picMkLst>
        </pc:picChg>
      </pc:sldChg>
      <pc:sldChg chg="addSp delSp modSp new del mod modClrScheme chgLayout">
        <pc:chgData name="Gunilla Roxby Cromvall" userId="b3da2d7b4743a0b8" providerId="LiveId" clId="{1E8A6B3A-73FF-4152-BE50-09DEADDF4FC6}" dt="2023-02-21T14:44:44.073" v="7562" actId="2696"/>
        <pc:sldMkLst>
          <pc:docMk/>
          <pc:sldMk cId="1441043316" sldId="262"/>
        </pc:sldMkLst>
        <pc:spChg chg="del">
          <ac:chgData name="Gunilla Roxby Cromvall" userId="b3da2d7b4743a0b8" providerId="LiveId" clId="{1E8A6B3A-73FF-4152-BE50-09DEADDF4FC6}" dt="2023-02-17T10:54:14.981" v="1" actId="700"/>
          <ac:spMkLst>
            <pc:docMk/>
            <pc:sldMk cId="1441043316" sldId="262"/>
            <ac:spMk id="2" creationId="{156F1190-B4F5-AB25-0C13-397422761A38}"/>
          </ac:spMkLst>
        </pc:spChg>
        <pc:spChg chg="del">
          <ac:chgData name="Gunilla Roxby Cromvall" userId="b3da2d7b4743a0b8" providerId="LiveId" clId="{1E8A6B3A-73FF-4152-BE50-09DEADDF4FC6}" dt="2023-02-17T10:54:14.981" v="1" actId="700"/>
          <ac:spMkLst>
            <pc:docMk/>
            <pc:sldMk cId="1441043316" sldId="262"/>
            <ac:spMk id="3" creationId="{697FCF81-BF0F-0FE9-D609-8B55A823BB8C}"/>
          </ac:spMkLst>
        </pc:spChg>
        <pc:picChg chg="add mod">
          <ac:chgData name="Gunilla Roxby Cromvall" userId="b3da2d7b4743a0b8" providerId="LiveId" clId="{1E8A6B3A-73FF-4152-BE50-09DEADDF4FC6}" dt="2023-02-17T10:54:32.370" v="4" actId="962"/>
          <ac:picMkLst>
            <pc:docMk/>
            <pc:sldMk cId="1441043316" sldId="262"/>
            <ac:picMk id="5" creationId="{693AF721-CB03-3F39-C262-106256C10685}"/>
          </ac:picMkLst>
        </pc:picChg>
      </pc:sldChg>
      <pc:sldChg chg="addSp modSp new del mod">
        <pc:chgData name="Gunilla Roxby Cromvall" userId="b3da2d7b4743a0b8" providerId="LiveId" clId="{1E8A6B3A-73FF-4152-BE50-09DEADDF4FC6}" dt="2023-02-21T14:45:06.739" v="7563" actId="2696"/>
        <pc:sldMkLst>
          <pc:docMk/>
          <pc:sldMk cId="1417639584" sldId="263"/>
        </pc:sldMkLst>
        <pc:picChg chg="add mod">
          <ac:chgData name="Gunilla Roxby Cromvall" userId="b3da2d7b4743a0b8" providerId="LiveId" clId="{1E8A6B3A-73FF-4152-BE50-09DEADDF4FC6}" dt="2023-02-17T10:54:51.837" v="8" actId="962"/>
          <ac:picMkLst>
            <pc:docMk/>
            <pc:sldMk cId="1417639584" sldId="263"/>
            <ac:picMk id="3" creationId="{A62F4B2E-524D-92AE-0F6D-6A2E0477B481}"/>
          </ac:picMkLst>
        </pc:picChg>
      </pc:sldChg>
      <pc:sldChg chg="addSp modSp new del mod">
        <pc:chgData name="Gunilla Roxby Cromvall" userId="b3da2d7b4743a0b8" providerId="LiveId" clId="{1E8A6B3A-73FF-4152-BE50-09DEADDF4FC6}" dt="2023-02-21T14:45:24.701" v="7564" actId="2696"/>
        <pc:sldMkLst>
          <pc:docMk/>
          <pc:sldMk cId="373129855" sldId="264"/>
        </pc:sldMkLst>
        <pc:picChg chg="add mod">
          <ac:chgData name="Gunilla Roxby Cromvall" userId="b3da2d7b4743a0b8" providerId="LiveId" clId="{1E8A6B3A-73FF-4152-BE50-09DEADDF4FC6}" dt="2023-02-17T10:55:12.186" v="12" actId="962"/>
          <ac:picMkLst>
            <pc:docMk/>
            <pc:sldMk cId="373129855" sldId="264"/>
            <ac:picMk id="3" creationId="{14CCBA2A-58A5-EEE3-F2D0-283A3152ED7B}"/>
          </ac:picMkLst>
        </pc:picChg>
      </pc:sldChg>
      <pc:sldChg chg="addSp modSp new del mod">
        <pc:chgData name="Gunilla Roxby Cromvall" userId="b3da2d7b4743a0b8" providerId="LiveId" clId="{1E8A6B3A-73FF-4152-BE50-09DEADDF4FC6}" dt="2023-02-21T14:45:40.948" v="7565" actId="2696"/>
        <pc:sldMkLst>
          <pc:docMk/>
          <pc:sldMk cId="2142360500" sldId="265"/>
        </pc:sldMkLst>
        <pc:picChg chg="add mod">
          <ac:chgData name="Gunilla Roxby Cromvall" userId="b3da2d7b4743a0b8" providerId="LiveId" clId="{1E8A6B3A-73FF-4152-BE50-09DEADDF4FC6}" dt="2023-02-17T10:55:35.569" v="16" actId="962"/>
          <ac:picMkLst>
            <pc:docMk/>
            <pc:sldMk cId="2142360500" sldId="265"/>
            <ac:picMk id="3" creationId="{F0ADB65A-5064-D269-2683-1F3F1B42650B}"/>
          </ac:picMkLst>
        </pc:picChg>
      </pc:sldChg>
      <pc:sldChg chg="addSp modSp new del mod">
        <pc:chgData name="Gunilla Roxby Cromvall" userId="b3da2d7b4743a0b8" providerId="LiveId" clId="{1E8A6B3A-73FF-4152-BE50-09DEADDF4FC6}" dt="2023-02-21T14:46:01.863" v="7566" actId="2696"/>
        <pc:sldMkLst>
          <pc:docMk/>
          <pc:sldMk cId="2873061236" sldId="266"/>
        </pc:sldMkLst>
        <pc:picChg chg="add mod">
          <ac:chgData name="Gunilla Roxby Cromvall" userId="b3da2d7b4743a0b8" providerId="LiveId" clId="{1E8A6B3A-73FF-4152-BE50-09DEADDF4FC6}" dt="2023-02-17T10:55:57.937" v="20" actId="962"/>
          <ac:picMkLst>
            <pc:docMk/>
            <pc:sldMk cId="2873061236" sldId="266"/>
            <ac:picMk id="3" creationId="{D0CBFA51-DC05-D1BE-4B2D-3FAF71AFE3B1}"/>
          </ac:picMkLst>
        </pc:picChg>
      </pc:sldChg>
      <pc:sldChg chg="addSp modSp new del mod">
        <pc:chgData name="Gunilla Roxby Cromvall" userId="b3da2d7b4743a0b8" providerId="LiveId" clId="{1E8A6B3A-73FF-4152-BE50-09DEADDF4FC6}" dt="2023-02-21T14:46:17.058" v="7567" actId="2696"/>
        <pc:sldMkLst>
          <pc:docMk/>
          <pc:sldMk cId="3790919872" sldId="267"/>
        </pc:sldMkLst>
        <pc:picChg chg="add mod">
          <ac:chgData name="Gunilla Roxby Cromvall" userId="b3da2d7b4743a0b8" providerId="LiveId" clId="{1E8A6B3A-73FF-4152-BE50-09DEADDF4FC6}" dt="2023-02-17T10:56:30.011" v="24" actId="962"/>
          <ac:picMkLst>
            <pc:docMk/>
            <pc:sldMk cId="3790919872" sldId="267"/>
            <ac:picMk id="3" creationId="{4C6427FD-9888-AEE9-A988-AB746F060333}"/>
          </ac:picMkLst>
        </pc:picChg>
      </pc:sldChg>
      <pc:sldChg chg="addSp modSp new del mod">
        <pc:chgData name="Gunilla Roxby Cromvall" userId="b3da2d7b4743a0b8" providerId="LiveId" clId="{1E8A6B3A-73FF-4152-BE50-09DEADDF4FC6}" dt="2023-02-21T14:46:34.057" v="7568" actId="2696"/>
        <pc:sldMkLst>
          <pc:docMk/>
          <pc:sldMk cId="2344343223" sldId="268"/>
        </pc:sldMkLst>
        <pc:picChg chg="add mod">
          <ac:chgData name="Gunilla Roxby Cromvall" userId="b3da2d7b4743a0b8" providerId="LiveId" clId="{1E8A6B3A-73FF-4152-BE50-09DEADDF4FC6}" dt="2023-02-17T10:56:54.385" v="28" actId="962"/>
          <ac:picMkLst>
            <pc:docMk/>
            <pc:sldMk cId="2344343223" sldId="268"/>
            <ac:picMk id="3" creationId="{20FFD05C-5D88-2573-7D7B-B88403A37591}"/>
          </ac:picMkLst>
        </pc:picChg>
      </pc:sldChg>
      <pc:sldChg chg="addSp modSp new del mod">
        <pc:chgData name="Gunilla Roxby Cromvall" userId="b3da2d7b4743a0b8" providerId="LiveId" clId="{1E8A6B3A-73FF-4152-BE50-09DEADDF4FC6}" dt="2023-02-21T14:46:49.745" v="7569" actId="2696"/>
        <pc:sldMkLst>
          <pc:docMk/>
          <pc:sldMk cId="1148855141" sldId="269"/>
        </pc:sldMkLst>
        <pc:picChg chg="add mod">
          <ac:chgData name="Gunilla Roxby Cromvall" userId="b3da2d7b4743a0b8" providerId="LiveId" clId="{1E8A6B3A-73FF-4152-BE50-09DEADDF4FC6}" dt="2023-02-17T11:00:20.814" v="32" actId="962"/>
          <ac:picMkLst>
            <pc:docMk/>
            <pc:sldMk cId="1148855141" sldId="269"/>
            <ac:picMk id="3" creationId="{17BB1D61-E5AD-B12E-1189-B10C6D2A582F}"/>
          </ac:picMkLst>
        </pc:picChg>
      </pc:sldChg>
      <pc:sldChg chg="addSp delSp modSp new del mod">
        <pc:chgData name="Gunilla Roxby Cromvall" userId="b3da2d7b4743a0b8" providerId="LiveId" clId="{1E8A6B3A-73FF-4152-BE50-09DEADDF4FC6}" dt="2023-02-21T14:47:06.274" v="7570" actId="2696"/>
        <pc:sldMkLst>
          <pc:docMk/>
          <pc:sldMk cId="3884883307" sldId="270"/>
        </pc:sldMkLst>
        <pc:spChg chg="add del mod">
          <ac:chgData name="Gunilla Roxby Cromvall" userId="b3da2d7b4743a0b8" providerId="LiveId" clId="{1E8A6B3A-73FF-4152-BE50-09DEADDF4FC6}" dt="2023-02-17T11:01:12.137" v="39" actId="478"/>
          <ac:spMkLst>
            <pc:docMk/>
            <pc:sldMk cId="3884883307" sldId="270"/>
            <ac:spMk id="4" creationId="{EC828946-8C5C-EC73-FF7C-6A6659C5C1DF}"/>
          </ac:spMkLst>
        </pc:spChg>
        <pc:picChg chg="add mod">
          <ac:chgData name="Gunilla Roxby Cromvall" userId="b3da2d7b4743a0b8" providerId="LiveId" clId="{1E8A6B3A-73FF-4152-BE50-09DEADDF4FC6}" dt="2023-02-17T11:00:56.670" v="36" actId="962"/>
          <ac:picMkLst>
            <pc:docMk/>
            <pc:sldMk cId="3884883307" sldId="270"/>
            <ac:picMk id="3" creationId="{24868072-2354-ACD3-44A1-AD49141E4E48}"/>
          </ac:picMkLst>
        </pc:picChg>
      </pc:sldChg>
      <pc:sldChg chg="modSp new mod modAnim">
        <pc:chgData name="Gunilla Roxby Cromvall" userId="b3da2d7b4743a0b8" providerId="LiveId" clId="{1E8A6B3A-73FF-4152-BE50-09DEADDF4FC6}" dt="2023-02-26T11:10:47.343" v="8871"/>
        <pc:sldMkLst>
          <pc:docMk/>
          <pc:sldMk cId="3836258332" sldId="271"/>
        </pc:sldMkLst>
        <pc:spChg chg="mod">
          <ac:chgData name="Gunilla Roxby Cromvall" userId="b3da2d7b4743a0b8" providerId="LiveId" clId="{1E8A6B3A-73FF-4152-BE50-09DEADDF4FC6}" dt="2023-02-22T14:47:28.649" v="8244" actId="122"/>
          <ac:spMkLst>
            <pc:docMk/>
            <pc:sldMk cId="3836258332" sldId="271"/>
            <ac:spMk id="2" creationId="{007D5A4E-8787-9D3C-7E8A-4C224A99D28D}"/>
          </ac:spMkLst>
        </pc:spChg>
        <pc:spChg chg="mod">
          <ac:chgData name="Gunilla Roxby Cromvall" userId="b3da2d7b4743a0b8" providerId="LiveId" clId="{1E8A6B3A-73FF-4152-BE50-09DEADDF4FC6}" dt="2023-02-22T14:48:31.396" v="8252" actId="313"/>
          <ac:spMkLst>
            <pc:docMk/>
            <pc:sldMk cId="3836258332" sldId="271"/>
            <ac:spMk id="3" creationId="{0B8F70B8-485A-0654-FDD2-482875BE3CEF}"/>
          </ac:spMkLst>
        </pc:spChg>
        <pc:spChg chg="mod">
          <ac:chgData name="Gunilla Roxby Cromvall" userId="b3da2d7b4743a0b8" providerId="LiveId" clId="{1E8A6B3A-73FF-4152-BE50-09DEADDF4FC6}" dt="2023-02-26T11:10:32.954" v="8869" actId="20577"/>
          <ac:spMkLst>
            <pc:docMk/>
            <pc:sldMk cId="3836258332" sldId="271"/>
            <ac:spMk id="4" creationId="{6E80B7CE-9CA1-7FEC-E936-A844CB8FB059}"/>
          </ac:spMkLst>
        </pc:spChg>
      </pc:sldChg>
      <pc:sldChg chg="addSp delSp modSp new mod modAnim">
        <pc:chgData name="Gunilla Roxby Cromvall" userId="b3da2d7b4743a0b8" providerId="LiveId" clId="{1E8A6B3A-73FF-4152-BE50-09DEADDF4FC6}" dt="2023-02-26T11:11:34.820" v="8878"/>
        <pc:sldMkLst>
          <pc:docMk/>
          <pc:sldMk cId="361191403" sldId="272"/>
        </pc:sldMkLst>
        <pc:spChg chg="mod">
          <ac:chgData name="Gunilla Roxby Cromvall" userId="b3da2d7b4743a0b8" providerId="LiveId" clId="{1E8A6B3A-73FF-4152-BE50-09DEADDF4FC6}" dt="2023-02-18T12:40:35.800" v="1431" actId="20577"/>
          <ac:spMkLst>
            <pc:docMk/>
            <pc:sldMk cId="361191403" sldId="272"/>
            <ac:spMk id="2" creationId="{A2AF07D7-85D8-8BE8-812A-AD480F046D7A}"/>
          </ac:spMkLst>
        </pc:spChg>
        <pc:spChg chg="mod">
          <ac:chgData name="Gunilla Roxby Cromvall" userId="b3da2d7b4743a0b8" providerId="LiveId" clId="{1E8A6B3A-73FF-4152-BE50-09DEADDF4FC6}" dt="2023-02-26T10:43:14.470" v="8654" actId="20577"/>
          <ac:spMkLst>
            <pc:docMk/>
            <pc:sldMk cId="361191403" sldId="272"/>
            <ac:spMk id="3" creationId="{B8B7D1F4-9306-C2C5-2A1A-FBCE9DAF3976}"/>
          </ac:spMkLst>
        </pc:spChg>
        <pc:spChg chg="del mod">
          <ac:chgData name="Gunilla Roxby Cromvall" userId="b3da2d7b4743a0b8" providerId="LiveId" clId="{1E8A6B3A-73FF-4152-BE50-09DEADDF4FC6}" dt="2023-02-18T12:43:02.784" v="1451" actId="931"/>
          <ac:spMkLst>
            <pc:docMk/>
            <pc:sldMk cId="361191403" sldId="272"/>
            <ac:spMk id="4" creationId="{2874BD59-A399-0EC4-EE8E-F988EFF463F5}"/>
          </ac:spMkLst>
        </pc:spChg>
        <pc:spChg chg="add del mod">
          <ac:chgData name="Gunilla Roxby Cromvall" userId="b3da2d7b4743a0b8" providerId="LiveId" clId="{1E8A6B3A-73FF-4152-BE50-09DEADDF4FC6}" dt="2023-02-18T12:37:18.691" v="1038" actId="478"/>
          <ac:spMkLst>
            <pc:docMk/>
            <pc:sldMk cId="361191403" sldId="272"/>
            <ac:spMk id="6" creationId="{91830049-AC07-ED4E-3191-C46DB978621A}"/>
          </ac:spMkLst>
        </pc:spChg>
        <pc:picChg chg="add mod modCrop">
          <ac:chgData name="Gunilla Roxby Cromvall" userId="b3da2d7b4743a0b8" providerId="LiveId" clId="{1E8A6B3A-73FF-4152-BE50-09DEADDF4FC6}" dt="2023-02-18T12:44:16.033" v="1461" actId="18131"/>
          <ac:picMkLst>
            <pc:docMk/>
            <pc:sldMk cId="361191403" sldId="272"/>
            <ac:picMk id="10" creationId="{1C30B80C-D8CD-1188-F55A-9565E48A2322}"/>
          </ac:picMkLst>
        </pc:picChg>
      </pc:sldChg>
      <pc:sldChg chg="modSp new mod modAnim">
        <pc:chgData name="Gunilla Roxby Cromvall" userId="b3da2d7b4743a0b8" providerId="LiveId" clId="{1E8A6B3A-73FF-4152-BE50-09DEADDF4FC6}" dt="2023-02-26T11:15:35.283" v="8905"/>
        <pc:sldMkLst>
          <pc:docMk/>
          <pc:sldMk cId="1189282997" sldId="273"/>
        </pc:sldMkLst>
        <pc:spChg chg="mod">
          <ac:chgData name="Gunilla Roxby Cromvall" userId="b3da2d7b4743a0b8" providerId="LiveId" clId="{1E8A6B3A-73FF-4152-BE50-09DEADDF4FC6}" dt="2023-02-18T12:47:00.296" v="1630" actId="20577"/>
          <ac:spMkLst>
            <pc:docMk/>
            <pc:sldMk cId="1189282997" sldId="273"/>
            <ac:spMk id="2" creationId="{0C2AC82B-2A48-EE97-F2FB-5FF2E2B5D580}"/>
          </ac:spMkLst>
        </pc:spChg>
        <pc:spChg chg="mod">
          <ac:chgData name="Gunilla Roxby Cromvall" userId="b3da2d7b4743a0b8" providerId="LiveId" clId="{1E8A6B3A-73FF-4152-BE50-09DEADDF4FC6}" dt="2023-02-26T10:45:14.881" v="8709" actId="6549"/>
          <ac:spMkLst>
            <pc:docMk/>
            <pc:sldMk cId="1189282997" sldId="273"/>
            <ac:spMk id="3" creationId="{2C855E5F-603E-E15D-BD41-B0D858248342}"/>
          </ac:spMkLst>
        </pc:spChg>
        <pc:spChg chg="mod">
          <ac:chgData name="Gunilla Roxby Cromvall" userId="b3da2d7b4743a0b8" providerId="LiveId" clId="{1E8A6B3A-73FF-4152-BE50-09DEADDF4FC6}" dt="2023-02-22T14:32:25.051" v="7982"/>
          <ac:spMkLst>
            <pc:docMk/>
            <pc:sldMk cId="1189282997" sldId="273"/>
            <ac:spMk id="4" creationId="{2E6468B7-C983-C04E-8FA6-0C10663110BB}"/>
          </ac:spMkLst>
        </pc:spChg>
      </pc:sldChg>
      <pc:sldChg chg="modSp new mod">
        <pc:chgData name="Gunilla Roxby Cromvall" userId="b3da2d7b4743a0b8" providerId="LiveId" clId="{1E8A6B3A-73FF-4152-BE50-09DEADDF4FC6}" dt="2023-02-26T11:18:29.344" v="8971" actId="6549"/>
        <pc:sldMkLst>
          <pc:docMk/>
          <pc:sldMk cId="3987502503" sldId="274"/>
        </pc:sldMkLst>
        <pc:spChg chg="mod">
          <ac:chgData name="Gunilla Roxby Cromvall" userId="b3da2d7b4743a0b8" providerId="LiveId" clId="{1E8A6B3A-73FF-4152-BE50-09DEADDF4FC6}" dt="2023-02-18T13:11:58.172" v="2310" actId="20577"/>
          <ac:spMkLst>
            <pc:docMk/>
            <pc:sldMk cId="3987502503" sldId="274"/>
            <ac:spMk id="2" creationId="{40B980D3-7762-3C18-D071-EB79B4F32664}"/>
          </ac:spMkLst>
        </pc:spChg>
        <pc:spChg chg="mod">
          <ac:chgData name="Gunilla Roxby Cromvall" userId="b3da2d7b4743a0b8" providerId="LiveId" clId="{1E8A6B3A-73FF-4152-BE50-09DEADDF4FC6}" dt="2023-02-26T11:17:47.825" v="8970" actId="20577"/>
          <ac:spMkLst>
            <pc:docMk/>
            <pc:sldMk cId="3987502503" sldId="274"/>
            <ac:spMk id="3" creationId="{CDB6F6D8-8E0E-42E5-41FD-1B0B8B604DBD}"/>
          </ac:spMkLst>
        </pc:spChg>
        <pc:spChg chg="mod">
          <ac:chgData name="Gunilla Roxby Cromvall" userId="b3da2d7b4743a0b8" providerId="LiveId" clId="{1E8A6B3A-73FF-4152-BE50-09DEADDF4FC6}" dt="2023-02-26T11:18:29.344" v="8971" actId="6549"/>
          <ac:spMkLst>
            <pc:docMk/>
            <pc:sldMk cId="3987502503" sldId="274"/>
            <ac:spMk id="4" creationId="{9409ACD7-8F5D-568C-42CB-530F1D91DC36}"/>
          </ac:spMkLst>
        </pc:spChg>
      </pc:sldChg>
      <pc:sldChg chg="addSp delSp modSp new del mod">
        <pc:chgData name="Gunilla Roxby Cromvall" userId="b3da2d7b4743a0b8" providerId="LiveId" clId="{1E8A6B3A-73FF-4152-BE50-09DEADDF4FC6}" dt="2023-02-21T14:51:29.885" v="7616" actId="2696"/>
        <pc:sldMkLst>
          <pc:docMk/>
          <pc:sldMk cId="2436788713" sldId="275"/>
        </pc:sldMkLst>
        <pc:spChg chg="mod">
          <ac:chgData name="Gunilla Roxby Cromvall" userId="b3da2d7b4743a0b8" providerId="LiveId" clId="{1E8A6B3A-73FF-4152-BE50-09DEADDF4FC6}" dt="2023-02-18T13:17:44.020" v="2999" actId="20577"/>
          <ac:spMkLst>
            <pc:docMk/>
            <pc:sldMk cId="2436788713" sldId="275"/>
            <ac:spMk id="2" creationId="{209D24B4-0EB3-BA5A-B21F-445E66C2DBC4}"/>
          </ac:spMkLst>
        </pc:spChg>
        <pc:spChg chg="mod">
          <ac:chgData name="Gunilla Roxby Cromvall" userId="b3da2d7b4743a0b8" providerId="LiveId" clId="{1E8A6B3A-73FF-4152-BE50-09DEADDF4FC6}" dt="2023-02-21T13:21:03.600" v="5638" actId="313"/>
          <ac:spMkLst>
            <pc:docMk/>
            <pc:sldMk cId="2436788713" sldId="275"/>
            <ac:spMk id="3" creationId="{AE7E84F0-F273-E498-A281-F6DF5C75894C}"/>
          </ac:spMkLst>
        </pc:spChg>
        <pc:spChg chg="del mod">
          <ac:chgData name="Gunilla Roxby Cromvall" userId="b3da2d7b4743a0b8" providerId="LiveId" clId="{1E8A6B3A-73FF-4152-BE50-09DEADDF4FC6}" dt="2023-02-18T13:22:54.411" v="3382" actId="931"/>
          <ac:spMkLst>
            <pc:docMk/>
            <pc:sldMk cId="2436788713" sldId="275"/>
            <ac:spMk id="4" creationId="{60E17CBF-D8D6-8FAE-5A04-5601226C8C2E}"/>
          </ac:spMkLst>
        </pc:spChg>
        <pc:picChg chg="add mod modCrop">
          <ac:chgData name="Gunilla Roxby Cromvall" userId="b3da2d7b4743a0b8" providerId="LiveId" clId="{1E8A6B3A-73FF-4152-BE50-09DEADDF4FC6}" dt="2023-02-18T13:23:20.658" v="3387" actId="732"/>
          <ac:picMkLst>
            <pc:docMk/>
            <pc:sldMk cId="2436788713" sldId="275"/>
            <ac:picMk id="6" creationId="{92E65D22-33FC-309F-0AF6-AA628CD06993}"/>
          </ac:picMkLst>
        </pc:picChg>
      </pc:sldChg>
      <pc:sldChg chg="modSp mod">
        <pc:chgData name="Gunilla Roxby Cromvall" userId="b3da2d7b4743a0b8" providerId="LiveId" clId="{1E8A6B3A-73FF-4152-BE50-09DEADDF4FC6}" dt="2023-02-26T10:50:29.650" v="8792" actId="6549"/>
        <pc:sldMkLst>
          <pc:docMk/>
          <pc:sldMk cId="2777899090" sldId="275"/>
        </pc:sldMkLst>
        <pc:spChg chg="mod">
          <ac:chgData name="Gunilla Roxby Cromvall" userId="b3da2d7b4743a0b8" providerId="LiveId" clId="{1E8A6B3A-73FF-4152-BE50-09DEADDF4FC6}" dt="2023-02-26T10:50:29.650" v="8792" actId="6549"/>
          <ac:spMkLst>
            <pc:docMk/>
            <pc:sldMk cId="2777899090" sldId="275"/>
            <ac:spMk id="3" creationId="{AE7E84F0-F273-E498-A281-F6DF5C75894C}"/>
          </ac:spMkLst>
        </pc:spChg>
      </pc:sldChg>
      <pc:sldChg chg="addSp delSp modSp new mod">
        <pc:chgData name="Gunilla Roxby Cromvall" userId="b3da2d7b4743a0b8" providerId="LiveId" clId="{1E8A6B3A-73FF-4152-BE50-09DEADDF4FC6}" dt="2023-02-26T10:52:46.881" v="8828" actId="20577"/>
        <pc:sldMkLst>
          <pc:docMk/>
          <pc:sldMk cId="2021065079" sldId="276"/>
        </pc:sldMkLst>
        <pc:spChg chg="mod">
          <ac:chgData name="Gunilla Roxby Cromvall" userId="b3da2d7b4743a0b8" providerId="LiveId" clId="{1E8A6B3A-73FF-4152-BE50-09DEADDF4FC6}" dt="2023-02-18T13:28:06.289" v="3495" actId="20577"/>
          <ac:spMkLst>
            <pc:docMk/>
            <pc:sldMk cId="2021065079" sldId="276"/>
            <ac:spMk id="2" creationId="{5F6362C7-1A56-0E87-DB13-9A7F1B7A9943}"/>
          </ac:spMkLst>
        </pc:spChg>
        <pc:spChg chg="mod">
          <ac:chgData name="Gunilla Roxby Cromvall" userId="b3da2d7b4743a0b8" providerId="LiveId" clId="{1E8A6B3A-73FF-4152-BE50-09DEADDF4FC6}" dt="2023-02-26T10:52:46.881" v="8828" actId="20577"/>
          <ac:spMkLst>
            <pc:docMk/>
            <pc:sldMk cId="2021065079" sldId="276"/>
            <ac:spMk id="3" creationId="{1B5271A5-4EA1-F8CD-2BA0-99661C06CBF3}"/>
          </ac:spMkLst>
        </pc:spChg>
        <pc:spChg chg="del">
          <ac:chgData name="Gunilla Roxby Cromvall" userId="b3da2d7b4743a0b8" providerId="LiveId" clId="{1E8A6B3A-73FF-4152-BE50-09DEADDF4FC6}" dt="2023-02-18T13:27:19.293" v="3389"/>
          <ac:spMkLst>
            <pc:docMk/>
            <pc:sldMk cId="2021065079" sldId="276"/>
            <ac:spMk id="4" creationId="{FB4106AA-C2CF-EF7B-98B9-43B7BA615A47}"/>
          </ac:spMkLst>
        </pc:spChg>
        <pc:picChg chg="add mod">
          <ac:chgData name="Gunilla Roxby Cromvall" userId="b3da2d7b4743a0b8" providerId="LiveId" clId="{1E8A6B3A-73FF-4152-BE50-09DEADDF4FC6}" dt="2023-02-18T13:27:19.293" v="3389"/>
          <ac:picMkLst>
            <pc:docMk/>
            <pc:sldMk cId="2021065079" sldId="276"/>
            <ac:picMk id="1026" creationId="{CA67C0A9-078C-3149-AC60-95CECD6D2D51}"/>
          </ac:picMkLst>
        </pc:picChg>
      </pc:sldChg>
      <pc:sldChg chg="modSp new mod">
        <pc:chgData name="Gunilla Roxby Cromvall" userId="b3da2d7b4743a0b8" providerId="LiveId" clId="{1E8A6B3A-73FF-4152-BE50-09DEADDF4FC6}" dt="2023-02-22T14:56:06.591" v="8509" actId="313"/>
        <pc:sldMkLst>
          <pc:docMk/>
          <pc:sldMk cId="4248656852" sldId="277"/>
        </pc:sldMkLst>
        <pc:spChg chg="mod">
          <ac:chgData name="Gunilla Roxby Cromvall" userId="b3da2d7b4743a0b8" providerId="LiveId" clId="{1E8A6B3A-73FF-4152-BE50-09DEADDF4FC6}" dt="2023-02-18T13:37:57.254" v="3834" actId="5793"/>
          <ac:spMkLst>
            <pc:docMk/>
            <pc:sldMk cId="4248656852" sldId="277"/>
            <ac:spMk id="2" creationId="{5DE9230F-1977-35C1-E658-A9B1AF9957D0}"/>
          </ac:spMkLst>
        </pc:spChg>
        <pc:spChg chg="mod">
          <ac:chgData name="Gunilla Roxby Cromvall" userId="b3da2d7b4743a0b8" providerId="LiveId" clId="{1E8A6B3A-73FF-4152-BE50-09DEADDF4FC6}" dt="2023-02-22T14:56:06.591" v="8509" actId="313"/>
          <ac:spMkLst>
            <pc:docMk/>
            <pc:sldMk cId="4248656852" sldId="277"/>
            <ac:spMk id="3" creationId="{F5CBD577-C30D-2143-35CF-FED5CC79F892}"/>
          </ac:spMkLst>
        </pc:spChg>
        <pc:spChg chg="mod">
          <ac:chgData name="Gunilla Roxby Cromvall" userId="b3da2d7b4743a0b8" providerId="LiveId" clId="{1E8A6B3A-73FF-4152-BE50-09DEADDF4FC6}" dt="2023-02-18T13:51:43.426" v="4463" actId="20577"/>
          <ac:spMkLst>
            <pc:docMk/>
            <pc:sldMk cId="4248656852" sldId="277"/>
            <ac:spMk id="4" creationId="{31799731-6ABB-E849-CA39-29DD89A6D8E5}"/>
          </ac:spMkLst>
        </pc:spChg>
      </pc:sldChg>
      <pc:sldChg chg="new del">
        <pc:chgData name="Gunilla Roxby Cromvall" userId="b3da2d7b4743a0b8" providerId="LiveId" clId="{1E8A6B3A-73FF-4152-BE50-09DEADDF4FC6}" dt="2023-02-21T14:47:23.015" v="7571" actId="47"/>
        <pc:sldMkLst>
          <pc:docMk/>
          <pc:sldMk cId="2359356290" sldId="278"/>
        </pc:sldMkLst>
      </pc:sldChg>
      <pc:sldChg chg="modSp new mod modAnim">
        <pc:chgData name="Gunilla Roxby Cromvall" userId="b3da2d7b4743a0b8" providerId="LiveId" clId="{1E8A6B3A-73FF-4152-BE50-09DEADDF4FC6}" dt="2023-02-26T10:54:10.745" v="8833"/>
        <pc:sldMkLst>
          <pc:docMk/>
          <pc:sldMk cId="1322806898" sldId="279"/>
        </pc:sldMkLst>
        <pc:spChg chg="mod">
          <ac:chgData name="Gunilla Roxby Cromvall" userId="b3da2d7b4743a0b8" providerId="LiveId" clId="{1E8A6B3A-73FF-4152-BE50-09DEADDF4FC6}" dt="2023-02-18T13:52:03.267" v="4485" actId="20577"/>
          <ac:spMkLst>
            <pc:docMk/>
            <pc:sldMk cId="1322806898" sldId="279"/>
            <ac:spMk id="2" creationId="{858F6EC2-2DD8-A46B-603A-41F1D066B2E2}"/>
          </ac:spMkLst>
        </pc:spChg>
        <pc:spChg chg="mod">
          <ac:chgData name="Gunilla Roxby Cromvall" userId="b3da2d7b4743a0b8" providerId="LiveId" clId="{1E8A6B3A-73FF-4152-BE50-09DEADDF4FC6}" dt="2023-02-22T15:01:16.838" v="8633" actId="20577"/>
          <ac:spMkLst>
            <pc:docMk/>
            <pc:sldMk cId="1322806898" sldId="279"/>
            <ac:spMk id="3" creationId="{37D7AB92-5CE9-89D6-90DD-43D12DE83A82}"/>
          </ac:spMkLst>
        </pc:spChg>
        <pc:spChg chg="mod">
          <ac:chgData name="Gunilla Roxby Cromvall" userId="b3da2d7b4743a0b8" providerId="LiveId" clId="{1E8A6B3A-73FF-4152-BE50-09DEADDF4FC6}" dt="2023-02-22T15:01:44.562" v="8635" actId="6549"/>
          <ac:spMkLst>
            <pc:docMk/>
            <pc:sldMk cId="1322806898" sldId="279"/>
            <ac:spMk id="4" creationId="{410404AC-B14D-6E34-0452-E71F7806C058}"/>
          </ac:spMkLst>
        </pc:spChg>
      </pc:sldChg>
      <pc:sldChg chg="modSp new mod modTransition modAnim">
        <pc:chgData name="Gunilla Roxby Cromvall" userId="b3da2d7b4743a0b8" providerId="LiveId" clId="{1E8A6B3A-73FF-4152-BE50-09DEADDF4FC6}" dt="2023-02-26T10:56:15.743" v="8847"/>
        <pc:sldMkLst>
          <pc:docMk/>
          <pc:sldMk cId="4078409640" sldId="280"/>
        </pc:sldMkLst>
        <pc:spChg chg="mod">
          <ac:chgData name="Gunilla Roxby Cromvall" userId="b3da2d7b4743a0b8" providerId="LiveId" clId="{1E8A6B3A-73FF-4152-BE50-09DEADDF4FC6}" dt="2023-02-18T13:59:03.454" v="4811" actId="20577"/>
          <ac:spMkLst>
            <pc:docMk/>
            <pc:sldMk cId="4078409640" sldId="280"/>
            <ac:spMk id="2" creationId="{E3D5742B-BA68-6BC3-DA64-97B500D84577}"/>
          </ac:spMkLst>
        </pc:spChg>
        <pc:spChg chg="mod">
          <ac:chgData name="Gunilla Roxby Cromvall" userId="b3da2d7b4743a0b8" providerId="LiveId" clId="{1E8A6B3A-73FF-4152-BE50-09DEADDF4FC6}" dt="2023-02-18T14:14:50.698" v="5466" actId="20577"/>
          <ac:spMkLst>
            <pc:docMk/>
            <pc:sldMk cId="4078409640" sldId="280"/>
            <ac:spMk id="3" creationId="{F76073FC-4F63-A92B-3738-759C111DE5DB}"/>
          </ac:spMkLst>
        </pc:spChg>
        <pc:spChg chg="mod">
          <ac:chgData name="Gunilla Roxby Cromvall" userId="b3da2d7b4743a0b8" providerId="LiveId" clId="{1E8A6B3A-73FF-4152-BE50-09DEADDF4FC6}" dt="2023-02-18T14:15:07.774" v="5467" actId="313"/>
          <ac:spMkLst>
            <pc:docMk/>
            <pc:sldMk cId="4078409640" sldId="280"/>
            <ac:spMk id="4" creationId="{3EC735F0-C4B7-E8B9-D966-2BBE4D76D2DE}"/>
          </ac:spMkLst>
        </pc:spChg>
      </pc:sldChg>
      <pc:sldChg chg="addSp delSp modSp new mod">
        <pc:chgData name="Gunilla Roxby Cromvall" userId="b3da2d7b4743a0b8" providerId="LiveId" clId="{1E8A6B3A-73FF-4152-BE50-09DEADDF4FC6}" dt="2023-02-26T10:55:10.545" v="8839" actId="1076"/>
        <pc:sldMkLst>
          <pc:docMk/>
          <pc:sldMk cId="99895228" sldId="281"/>
        </pc:sldMkLst>
        <pc:spChg chg="mod">
          <ac:chgData name="Gunilla Roxby Cromvall" userId="b3da2d7b4743a0b8" providerId="LiveId" clId="{1E8A6B3A-73FF-4152-BE50-09DEADDF4FC6}" dt="2023-02-18T14:17:05.001" v="5494" actId="20577"/>
          <ac:spMkLst>
            <pc:docMk/>
            <pc:sldMk cId="99895228" sldId="281"/>
            <ac:spMk id="2" creationId="{2E139D7B-8017-637D-7C4E-2534A02E0A17}"/>
          </ac:spMkLst>
        </pc:spChg>
        <pc:spChg chg="mod">
          <ac:chgData name="Gunilla Roxby Cromvall" userId="b3da2d7b4743a0b8" providerId="LiveId" clId="{1E8A6B3A-73FF-4152-BE50-09DEADDF4FC6}" dt="2023-02-22T15:09:15.761" v="8642" actId="20577"/>
          <ac:spMkLst>
            <pc:docMk/>
            <pc:sldMk cId="99895228" sldId="281"/>
            <ac:spMk id="3" creationId="{B88DE05B-6B3B-BB5E-D601-F698F47B38F8}"/>
          </ac:spMkLst>
        </pc:spChg>
        <pc:spChg chg="del mod">
          <ac:chgData name="Gunilla Roxby Cromvall" userId="b3da2d7b4743a0b8" providerId="LiveId" clId="{1E8A6B3A-73FF-4152-BE50-09DEADDF4FC6}" dt="2023-02-26T10:54:51.862" v="8834" actId="931"/>
          <ac:spMkLst>
            <pc:docMk/>
            <pc:sldMk cId="99895228" sldId="281"/>
            <ac:spMk id="4" creationId="{1B84DA6B-2492-F777-FCE7-6CE2DCE14147}"/>
          </ac:spMkLst>
        </pc:spChg>
        <pc:picChg chg="add mod">
          <ac:chgData name="Gunilla Roxby Cromvall" userId="b3da2d7b4743a0b8" providerId="LiveId" clId="{1E8A6B3A-73FF-4152-BE50-09DEADDF4FC6}" dt="2023-02-26T10:55:10.545" v="8839" actId="1076"/>
          <ac:picMkLst>
            <pc:docMk/>
            <pc:sldMk cId="99895228" sldId="281"/>
            <ac:picMk id="6" creationId="{09CC1D15-229A-4C6A-41FD-E1B46BEB07EE}"/>
          </ac:picMkLst>
        </pc:picChg>
      </pc:sldChg>
      <pc:sldChg chg="addSp delSp modSp new del mod">
        <pc:chgData name="Gunilla Roxby Cromvall" userId="b3da2d7b4743a0b8" providerId="LiveId" clId="{1E8A6B3A-73FF-4152-BE50-09DEADDF4FC6}" dt="2023-02-21T14:51:49.098" v="7617" actId="2696"/>
        <pc:sldMkLst>
          <pc:docMk/>
          <pc:sldMk cId="143866848" sldId="282"/>
        </pc:sldMkLst>
        <pc:spChg chg="mod">
          <ac:chgData name="Gunilla Roxby Cromvall" userId="b3da2d7b4743a0b8" providerId="LiveId" clId="{1E8A6B3A-73FF-4152-BE50-09DEADDF4FC6}" dt="2023-02-21T13:31:39.638" v="6034" actId="20577"/>
          <ac:spMkLst>
            <pc:docMk/>
            <pc:sldMk cId="143866848" sldId="282"/>
            <ac:spMk id="2" creationId="{495A4CDA-C7B0-EC0E-0B28-A6A89E4B3C53}"/>
          </ac:spMkLst>
        </pc:spChg>
        <pc:spChg chg="mod">
          <ac:chgData name="Gunilla Roxby Cromvall" userId="b3da2d7b4743a0b8" providerId="LiveId" clId="{1E8A6B3A-73FF-4152-BE50-09DEADDF4FC6}" dt="2023-02-21T13:33:11.449" v="6073" actId="20577"/>
          <ac:spMkLst>
            <pc:docMk/>
            <pc:sldMk cId="143866848" sldId="282"/>
            <ac:spMk id="3" creationId="{9B042675-C4AB-10A4-E50C-5A8084D8F996}"/>
          </ac:spMkLst>
        </pc:spChg>
        <pc:spChg chg="del">
          <ac:chgData name="Gunilla Roxby Cromvall" userId="b3da2d7b4743a0b8" providerId="LiveId" clId="{1E8A6B3A-73FF-4152-BE50-09DEADDF4FC6}" dt="2023-02-21T13:26:42.913" v="5657"/>
          <ac:spMkLst>
            <pc:docMk/>
            <pc:sldMk cId="143866848" sldId="282"/>
            <ac:spMk id="4" creationId="{948F1723-29D1-21F9-F508-919428B34572}"/>
          </ac:spMkLst>
        </pc:spChg>
        <pc:picChg chg="add mod">
          <ac:chgData name="Gunilla Roxby Cromvall" userId="b3da2d7b4743a0b8" providerId="LiveId" clId="{1E8A6B3A-73FF-4152-BE50-09DEADDF4FC6}" dt="2023-02-21T13:26:55.571" v="5663" actId="14100"/>
          <ac:picMkLst>
            <pc:docMk/>
            <pc:sldMk cId="143866848" sldId="282"/>
            <ac:picMk id="6" creationId="{D7BB3C51-B2FC-0817-E085-8D18A9D3AB5E}"/>
          </ac:picMkLst>
        </pc:picChg>
      </pc:sldChg>
      <pc:sldChg chg="modSp mod modAnim">
        <pc:chgData name="Gunilla Roxby Cromvall" userId="b3da2d7b4743a0b8" providerId="LiveId" clId="{1E8A6B3A-73FF-4152-BE50-09DEADDF4FC6}" dt="2023-02-26T11:12:56.582" v="8892"/>
        <pc:sldMkLst>
          <pc:docMk/>
          <pc:sldMk cId="2629142732" sldId="282"/>
        </pc:sldMkLst>
        <pc:spChg chg="mod">
          <ac:chgData name="Gunilla Roxby Cromvall" userId="b3da2d7b4743a0b8" providerId="LiveId" clId="{1E8A6B3A-73FF-4152-BE50-09DEADDF4FC6}" dt="2023-02-22T14:28:48.363" v="7866" actId="6549"/>
          <ac:spMkLst>
            <pc:docMk/>
            <pc:sldMk cId="2629142732" sldId="282"/>
            <ac:spMk id="3" creationId="{9B042675-C4AB-10A4-E50C-5A8084D8F996}"/>
          </ac:spMkLst>
        </pc:spChg>
      </pc:sldChg>
      <pc:sldChg chg="addSp delSp modSp new mod setBg">
        <pc:chgData name="Gunilla Roxby Cromvall" userId="b3da2d7b4743a0b8" providerId="LiveId" clId="{1E8A6B3A-73FF-4152-BE50-09DEADDF4FC6}" dt="2023-02-21T13:48:22.016" v="6091" actId="26606"/>
        <pc:sldMkLst>
          <pc:docMk/>
          <pc:sldMk cId="3915380464" sldId="283"/>
        </pc:sldMkLst>
        <pc:spChg chg="add del">
          <ac:chgData name="Gunilla Roxby Cromvall" userId="b3da2d7b4743a0b8" providerId="LiveId" clId="{1E8A6B3A-73FF-4152-BE50-09DEADDF4FC6}" dt="2023-02-21T13:48:22.016" v="6090" actId="26606"/>
          <ac:spMkLst>
            <pc:docMk/>
            <pc:sldMk cId="3915380464" sldId="283"/>
            <ac:spMk id="8" creationId="{01795685-3D2C-47A6-A9A8-3BAE022C38A3}"/>
          </ac:spMkLst>
        </pc:spChg>
        <pc:spChg chg="add del">
          <ac:chgData name="Gunilla Roxby Cromvall" userId="b3da2d7b4743a0b8" providerId="LiveId" clId="{1E8A6B3A-73FF-4152-BE50-09DEADDF4FC6}" dt="2023-02-21T13:48:22.016" v="6090" actId="26606"/>
          <ac:spMkLst>
            <pc:docMk/>
            <pc:sldMk cId="3915380464" sldId="283"/>
            <ac:spMk id="10" creationId="{74E5C9C3-37C9-425E-A935-0CE649921D53}"/>
          </ac:spMkLst>
        </pc:spChg>
        <pc:spChg chg="add del">
          <ac:chgData name="Gunilla Roxby Cromvall" userId="b3da2d7b4743a0b8" providerId="LiveId" clId="{1E8A6B3A-73FF-4152-BE50-09DEADDF4FC6}" dt="2023-02-21T13:48:22.016" v="6090" actId="26606"/>
          <ac:spMkLst>
            <pc:docMk/>
            <pc:sldMk cId="3915380464" sldId="283"/>
            <ac:spMk id="12" creationId="{2526C943-4313-4653-93E0-80AA1FD610C1}"/>
          </ac:spMkLst>
        </pc:spChg>
        <pc:spChg chg="add del">
          <ac:chgData name="Gunilla Roxby Cromvall" userId="b3da2d7b4743a0b8" providerId="LiveId" clId="{1E8A6B3A-73FF-4152-BE50-09DEADDF4FC6}" dt="2023-02-21T13:48:22.016" v="6090" actId="26606"/>
          <ac:spMkLst>
            <pc:docMk/>
            <pc:sldMk cId="3915380464" sldId="283"/>
            <ac:spMk id="14" creationId="{15BDA691-46A7-4C7D-9398-AEAD6CEA7A1B}"/>
          </ac:spMkLst>
        </pc:spChg>
        <pc:spChg chg="add del">
          <ac:chgData name="Gunilla Roxby Cromvall" userId="b3da2d7b4743a0b8" providerId="LiveId" clId="{1E8A6B3A-73FF-4152-BE50-09DEADDF4FC6}" dt="2023-02-21T13:48:22.016" v="6090" actId="26606"/>
          <ac:spMkLst>
            <pc:docMk/>
            <pc:sldMk cId="3915380464" sldId="283"/>
            <ac:spMk id="16" creationId="{CD5DAA0A-0AC7-40DE-96E8-1DE5C6B0FE29}"/>
          </ac:spMkLst>
        </pc:spChg>
        <pc:spChg chg="add">
          <ac:chgData name="Gunilla Roxby Cromvall" userId="b3da2d7b4743a0b8" providerId="LiveId" clId="{1E8A6B3A-73FF-4152-BE50-09DEADDF4FC6}" dt="2023-02-21T13:48:22.016" v="6091" actId="26606"/>
          <ac:spMkLst>
            <pc:docMk/>
            <pc:sldMk cId="3915380464" sldId="283"/>
            <ac:spMk id="18" creationId="{3DAD86CA-8235-409B-982B-5E7A033E2392}"/>
          </ac:spMkLst>
        </pc:spChg>
        <pc:spChg chg="add">
          <ac:chgData name="Gunilla Roxby Cromvall" userId="b3da2d7b4743a0b8" providerId="LiveId" clId="{1E8A6B3A-73FF-4152-BE50-09DEADDF4FC6}" dt="2023-02-21T13:48:22.016" v="6091" actId="26606"/>
          <ac:spMkLst>
            <pc:docMk/>
            <pc:sldMk cId="3915380464" sldId="283"/>
            <ac:spMk id="19" creationId="{9F234FBA-3501-47B4-AE0C-AA4AFBC8F603}"/>
          </ac:spMkLst>
        </pc:spChg>
        <pc:spChg chg="add">
          <ac:chgData name="Gunilla Roxby Cromvall" userId="b3da2d7b4743a0b8" providerId="LiveId" clId="{1E8A6B3A-73FF-4152-BE50-09DEADDF4FC6}" dt="2023-02-21T13:48:22.016" v="6091" actId="26606"/>
          <ac:spMkLst>
            <pc:docMk/>
            <pc:sldMk cId="3915380464" sldId="283"/>
            <ac:spMk id="20" creationId="{B5EF893B-0491-416E-9D33-BADE9600792A}"/>
          </ac:spMkLst>
        </pc:spChg>
        <pc:picChg chg="add mod">
          <ac:chgData name="Gunilla Roxby Cromvall" userId="b3da2d7b4743a0b8" providerId="LiveId" clId="{1E8A6B3A-73FF-4152-BE50-09DEADDF4FC6}" dt="2023-02-21T13:48:22.016" v="6091" actId="26606"/>
          <ac:picMkLst>
            <pc:docMk/>
            <pc:sldMk cId="3915380464" sldId="283"/>
            <ac:picMk id="3" creationId="{C7DC5535-2DE5-8C97-685D-4D36D34569EB}"/>
          </ac:picMkLst>
        </pc:picChg>
        <pc:cxnChg chg="add">
          <ac:chgData name="Gunilla Roxby Cromvall" userId="b3da2d7b4743a0b8" providerId="LiveId" clId="{1E8A6B3A-73FF-4152-BE50-09DEADDF4FC6}" dt="2023-02-21T13:48:22.016" v="6091" actId="26606"/>
          <ac:cxnSpMkLst>
            <pc:docMk/>
            <pc:sldMk cId="3915380464" sldId="283"/>
            <ac:cxnSpMk id="21" creationId="{469F4FF8-F8B0-4630-BA1B-0D8B324CD5FF}"/>
          </ac:cxnSpMkLst>
        </pc:cxnChg>
      </pc:sldChg>
      <pc:sldChg chg="addSp delSp modSp new del mod modClrScheme chgLayout">
        <pc:chgData name="Gunilla Roxby Cromvall" userId="b3da2d7b4743a0b8" providerId="LiveId" clId="{1E8A6B3A-73FF-4152-BE50-09DEADDF4FC6}" dt="2023-02-21T14:50:19.863" v="7614" actId="2696"/>
        <pc:sldMkLst>
          <pc:docMk/>
          <pc:sldMk cId="728057125" sldId="284"/>
        </pc:sldMkLst>
        <pc:spChg chg="add del mod ord">
          <ac:chgData name="Gunilla Roxby Cromvall" userId="b3da2d7b4743a0b8" providerId="LiveId" clId="{1E8A6B3A-73FF-4152-BE50-09DEADDF4FC6}" dt="2023-02-21T14:17:35.154" v="6467" actId="700"/>
          <ac:spMkLst>
            <pc:docMk/>
            <pc:sldMk cId="728057125" sldId="284"/>
            <ac:spMk id="4" creationId="{F02ACB5B-CBE3-0EAD-1232-7C5D5D251E1C}"/>
          </ac:spMkLst>
        </pc:spChg>
        <pc:spChg chg="add del mod ord">
          <ac:chgData name="Gunilla Roxby Cromvall" userId="b3da2d7b4743a0b8" providerId="LiveId" clId="{1E8A6B3A-73FF-4152-BE50-09DEADDF4FC6}" dt="2023-02-21T14:17:35.154" v="6467" actId="700"/>
          <ac:spMkLst>
            <pc:docMk/>
            <pc:sldMk cId="728057125" sldId="284"/>
            <ac:spMk id="5" creationId="{20B4A344-0A28-FDC5-AF0C-8E4F7C59DA56}"/>
          </ac:spMkLst>
        </pc:spChg>
        <pc:spChg chg="add del mod ord">
          <ac:chgData name="Gunilla Roxby Cromvall" userId="b3da2d7b4743a0b8" providerId="LiveId" clId="{1E8A6B3A-73FF-4152-BE50-09DEADDF4FC6}" dt="2023-02-21T14:17:47.117" v="6469" actId="700"/>
          <ac:spMkLst>
            <pc:docMk/>
            <pc:sldMk cId="728057125" sldId="284"/>
            <ac:spMk id="6" creationId="{93A02234-2F9E-DA3A-DDB5-9840D38ADDBA}"/>
          </ac:spMkLst>
        </pc:spChg>
        <pc:spChg chg="add del mod ord">
          <ac:chgData name="Gunilla Roxby Cromvall" userId="b3da2d7b4743a0b8" providerId="LiveId" clId="{1E8A6B3A-73FF-4152-BE50-09DEADDF4FC6}" dt="2023-02-21T14:17:47.117" v="6469" actId="700"/>
          <ac:spMkLst>
            <pc:docMk/>
            <pc:sldMk cId="728057125" sldId="284"/>
            <ac:spMk id="7" creationId="{F921BAE6-3C7D-FF01-D7B0-8390116CF871}"/>
          </ac:spMkLst>
        </pc:spChg>
        <pc:picChg chg="add mod">
          <ac:chgData name="Gunilla Roxby Cromvall" userId="b3da2d7b4743a0b8" providerId="LiveId" clId="{1E8A6B3A-73FF-4152-BE50-09DEADDF4FC6}" dt="2023-02-21T13:47:24.453" v="6083" actId="962"/>
          <ac:picMkLst>
            <pc:docMk/>
            <pc:sldMk cId="728057125" sldId="284"/>
            <ac:picMk id="3" creationId="{EFEFF42F-6C6E-475C-99F0-A9F3C3F5B689}"/>
          </ac:picMkLst>
        </pc:picChg>
      </pc:sldChg>
      <pc:sldChg chg="addSp delSp modSp new del mod setBg">
        <pc:chgData name="Gunilla Roxby Cromvall" userId="b3da2d7b4743a0b8" providerId="LiveId" clId="{1E8A6B3A-73FF-4152-BE50-09DEADDF4FC6}" dt="2023-02-21T13:57:58.223" v="6113" actId="47"/>
        <pc:sldMkLst>
          <pc:docMk/>
          <pc:sldMk cId="916555850" sldId="285"/>
        </pc:sldMkLst>
        <pc:spChg chg="add del">
          <ac:chgData name="Gunilla Roxby Cromvall" userId="b3da2d7b4743a0b8" providerId="LiveId" clId="{1E8A6B3A-73FF-4152-BE50-09DEADDF4FC6}" dt="2023-02-21T13:52:24.327" v="6101" actId="26606"/>
          <ac:spMkLst>
            <pc:docMk/>
            <pc:sldMk cId="916555850" sldId="285"/>
            <ac:spMk id="8" creationId="{42A4FC2C-047E-45A5-965D-8E1E3BF09BC6}"/>
          </ac:spMkLst>
        </pc:spChg>
        <pc:spChg chg="add">
          <ac:chgData name="Gunilla Roxby Cromvall" userId="b3da2d7b4743a0b8" providerId="LiveId" clId="{1E8A6B3A-73FF-4152-BE50-09DEADDF4FC6}" dt="2023-02-21T13:52:24.327" v="6101" actId="26606"/>
          <ac:spMkLst>
            <pc:docMk/>
            <pc:sldMk cId="916555850" sldId="285"/>
            <ac:spMk id="13" creationId="{3DAD86CA-8235-409B-982B-5E7A033E2392}"/>
          </ac:spMkLst>
        </pc:spChg>
        <pc:spChg chg="add">
          <ac:chgData name="Gunilla Roxby Cromvall" userId="b3da2d7b4743a0b8" providerId="LiveId" clId="{1E8A6B3A-73FF-4152-BE50-09DEADDF4FC6}" dt="2023-02-21T13:52:24.327" v="6101" actId="26606"/>
          <ac:spMkLst>
            <pc:docMk/>
            <pc:sldMk cId="916555850" sldId="285"/>
            <ac:spMk id="15" creationId="{9F234FBA-3501-47B4-AE0C-AA4AFBC8F603}"/>
          </ac:spMkLst>
        </pc:spChg>
        <pc:spChg chg="add">
          <ac:chgData name="Gunilla Roxby Cromvall" userId="b3da2d7b4743a0b8" providerId="LiveId" clId="{1E8A6B3A-73FF-4152-BE50-09DEADDF4FC6}" dt="2023-02-21T13:52:24.327" v="6101" actId="26606"/>
          <ac:spMkLst>
            <pc:docMk/>
            <pc:sldMk cId="916555850" sldId="285"/>
            <ac:spMk id="17" creationId="{B5EF893B-0491-416E-9D33-BADE9600792A}"/>
          </ac:spMkLst>
        </pc:spChg>
        <pc:picChg chg="add mod">
          <ac:chgData name="Gunilla Roxby Cromvall" userId="b3da2d7b4743a0b8" providerId="LiveId" clId="{1E8A6B3A-73FF-4152-BE50-09DEADDF4FC6}" dt="2023-02-21T13:52:24.327" v="6101" actId="26606"/>
          <ac:picMkLst>
            <pc:docMk/>
            <pc:sldMk cId="916555850" sldId="285"/>
            <ac:picMk id="3" creationId="{4510315C-AFD7-071A-9610-2A36C813809A}"/>
          </ac:picMkLst>
        </pc:picChg>
        <pc:cxnChg chg="add">
          <ac:chgData name="Gunilla Roxby Cromvall" userId="b3da2d7b4743a0b8" providerId="LiveId" clId="{1E8A6B3A-73FF-4152-BE50-09DEADDF4FC6}" dt="2023-02-21T13:52:24.327" v="6101" actId="26606"/>
          <ac:cxnSpMkLst>
            <pc:docMk/>
            <pc:sldMk cId="916555850" sldId="285"/>
            <ac:cxnSpMk id="19" creationId="{469F4FF8-F8B0-4630-BA1B-0D8B324CD5FF}"/>
          </ac:cxnSpMkLst>
        </pc:cxnChg>
      </pc:sldChg>
      <pc:sldChg chg="addSp modSp new del mod setBg">
        <pc:chgData name="Gunilla Roxby Cromvall" userId="b3da2d7b4743a0b8" providerId="LiveId" clId="{1E8A6B3A-73FF-4152-BE50-09DEADDF4FC6}" dt="2023-02-21T14:38:18.180" v="7286" actId="47"/>
        <pc:sldMkLst>
          <pc:docMk/>
          <pc:sldMk cId="4022662166" sldId="286"/>
        </pc:sldMkLst>
        <pc:spChg chg="add">
          <ac:chgData name="Gunilla Roxby Cromvall" userId="b3da2d7b4743a0b8" providerId="LiveId" clId="{1E8A6B3A-73FF-4152-BE50-09DEADDF4FC6}" dt="2023-02-21T13:49:02.367" v="6094" actId="26606"/>
          <ac:spMkLst>
            <pc:docMk/>
            <pc:sldMk cId="4022662166" sldId="286"/>
            <ac:spMk id="8" creationId="{3DAD86CA-8235-409B-982B-5E7A033E2392}"/>
          </ac:spMkLst>
        </pc:spChg>
        <pc:spChg chg="add">
          <ac:chgData name="Gunilla Roxby Cromvall" userId="b3da2d7b4743a0b8" providerId="LiveId" clId="{1E8A6B3A-73FF-4152-BE50-09DEADDF4FC6}" dt="2023-02-21T13:49:02.367" v="6094" actId="26606"/>
          <ac:spMkLst>
            <pc:docMk/>
            <pc:sldMk cId="4022662166" sldId="286"/>
            <ac:spMk id="10" creationId="{9F234FBA-3501-47B4-AE0C-AA4AFBC8F603}"/>
          </ac:spMkLst>
        </pc:spChg>
        <pc:spChg chg="add">
          <ac:chgData name="Gunilla Roxby Cromvall" userId="b3da2d7b4743a0b8" providerId="LiveId" clId="{1E8A6B3A-73FF-4152-BE50-09DEADDF4FC6}" dt="2023-02-21T13:49:02.367" v="6094" actId="26606"/>
          <ac:spMkLst>
            <pc:docMk/>
            <pc:sldMk cId="4022662166" sldId="286"/>
            <ac:spMk id="12" creationId="{B5EF893B-0491-416E-9D33-BADE9600792A}"/>
          </ac:spMkLst>
        </pc:spChg>
        <pc:picChg chg="add mod">
          <ac:chgData name="Gunilla Roxby Cromvall" userId="b3da2d7b4743a0b8" providerId="LiveId" clId="{1E8A6B3A-73FF-4152-BE50-09DEADDF4FC6}" dt="2023-02-21T13:49:02.367" v="6094" actId="26606"/>
          <ac:picMkLst>
            <pc:docMk/>
            <pc:sldMk cId="4022662166" sldId="286"/>
            <ac:picMk id="3" creationId="{1C4E539C-1303-A7E9-3910-DFF9939221DC}"/>
          </ac:picMkLst>
        </pc:picChg>
        <pc:cxnChg chg="add">
          <ac:chgData name="Gunilla Roxby Cromvall" userId="b3da2d7b4743a0b8" providerId="LiveId" clId="{1E8A6B3A-73FF-4152-BE50-09DEADDF4FC6}" dt="2023-02-21T13:49:02.367" v="6094" actId="26606"/>
          <ac:cxnSpMkLst>
            <pc:docMk/>
            <pc:sldMk cId="4022662166" sldId="286"/>
            <ac:cxnSpMk id="14" creationId="{469F4FF8-F8B0-4630-BA1B-0D8B324CD5FF}"/>
          </ac:cxnSpMkLst>
        </pc:cxnChg>
      </pc:sldChg>
      <pc:sldChg chg="addSp delSp modSp new del mod setBg">
        <pc:chgData name="Gunilla Roxby Cromvall" userId="b3da2d7b4743a0b8" providerId="LiveId" clId="{1E8A6B3A-73FF-4152-BE50-09DEADDF4FC6}" dt="2023-02-21T14:38:07.166" v="7285" actId="47"/>
        <pc:sldMkLst>
          <pc:docMk/>
          <pc:sldMk cId="2198328009" sldId="287"/>
        </pc:sldMkLst>
        <pc:spChg chg="add ord">
          <ac:chgData name="Gunilla Roxby Cromvall" userId="b3da2d7b4743a0b8" providerId="LiveId" clId="{1E8A6B3A-73FF-4152-BE50-09DEADDF4FC6}" dt="2023-02-21T13:52:13.158" v="6100" actId="26606"/>
          <ac:spMkLst>
            <pc:docMk/>
            <pc:sldMk cId="2198328009" sldId="287"/>
            <ac:spMk id="2" creationId="{F8A88102-6A40-CB46-B12C-F0701EEE4590}"/>
          </ac:spMkLst>
        </pc:spChg>
        <pc:spChg chg="add del mod">
          <ac:chgData name="Gunilla Roxby Cromvall" userId="b3da2d7b4743a0b8" providerId="LiveId" clId="{1E8A6B3A-73FF-4152-BE50-09DEADDF4FC6}" dt="2023-02-21T13:52:03.828" v="6098" actId="478"/>
          <ac:spMkLst>
            <pc:docMk/>
            <pc:sldMk cId="2198328009" sldId="287"/>
            <ac:spMk id="3" creationId="{6B9FCD5E-CF4A-0FC0-52F0-AA70C857303D}"/>
          </ac:spMkLst>
        </pc:spChg>
        <pc:spChg chg="add">
          <ac:chgData name="Gunilla Roxby Cromvall" userId="b3da2d7b4743a0b8" providerId="LiveId" clId="{1E8A6B3A-73FF-4152-BE50-09DEADDF4FC6}" dt="2023-02-21T13:52:13.158" v="6100" actId="26606"/>
          <ac:spMkLst>
            <pc:docMk/>
            <pc:sldMk cId="2198328009" sldId="287"/>
            <ac:spMk id="9" creationId="{3DAD86CA-8235-409B-982B-5E7A033E2392}"/>
          </ac:spMkLst>
        </pc:spChg>
        <pc:spChg chg="add">
          <ac:chgData name="Gunilla Roxby Cromvall" userId="b3da2d7b4743a0b8" providerId="LiveId" clId="{1E8A6B3A-73FF-4152-BE50-09DEADDF4FC6}" dt="2023-02-21T13:52:13.158" v="6100" actId="26606"/>
          <ac:spMkLst>
            <pc:docMk/>
            <pc:sldMk cId="2198328009" sldId="287"/>
            <ac:spMk id="11" creationId="{9F234FBA-3501-47B4-AE0C-AA4AFBC8F603}"/>
          </ac:spMkLst>
        </pc:spChg>
        <pc:spChg chg="add">
          <ac:chgData name="Gunilla Roxby Cromvall" userId="b3da2d7b4743a0b8" providerId="LiveId" clId="{1E8A6B3A-73FF-4152-BE50-09DEADDF4FC6}" dt="2023-02-21T13:52:13.158" v="6100" actId="26606"/>
          <ac:spMkLst>
            <pc:docMk/>
            <pc:sldMk cId="2198328009" sldId="287"/>
            <ac:spMk id="13" creationId="{B5EF893B-0491-416E-9D33-BADE9600792A}"/>
          </ac:spMkLst>
        </pc:spChg>
        <pc:picChg chg="add mod">
          <ac:chgData name="Gunilla Roxby Cromvall" userId="b3da2d7b4743a0b8" providerId="LiveId" clId="{1E8A6B3A-73FF-4152-BE50-09DEADDF4FC6}" dt="2023-02-21T13:52:13.158" v="6100" actId="26606"/>
          <ac:picMkLst>
            <pc:docMk/>
            <pc:sldMk cId="2198328009" sldId="287"/>
            <ac:picMk id="4" creationId="{8A58AFB8-8E2C-D938-FECE-7A631F38DEBB}"/>
          </ac:picMkLst>
        </pc:picChg>
        <pc:cxnChg chg="add">
          <ac:chgData name="Gunilla Roxby Cromvall" userId="b3da2d7b4743a0b8" providerId="LiveId" clId="{1E8A6B3A-73FF-4152-BE50-09DEADDF4FC6}" dt="2023-02-21T13:52:13.158" v="6100" actId="26606"/>
          <ac:cxnSpMkLst>
            <pc:docMk/>
            <pc:sldMk cId="2198328009" sldId="287"/>
            <ac:cxnSpMk id="15" creationId="{469F4FF8-F8B0-4630-BA1B-0D8B324CD5FF}"/>
          </ac:cxnSpMkLst>
        </pc:cxnChg>
      </pc:sldChg>
      <pc:sldChg chg="addSp delSp modSp new del mod setBg modClrScheme delDesignElem chgLayout">
        <pc:chgData name="Gunilla Roxby Cromvall" userId="b3da2d7b4743a0b8" providerId="LiveId" clId="{1E8A6B3A-73FF-4152-BE50-09DEADDF4FC6}" dt="2023-02-21T14:16:14.209" v="6465" actId="47"/>
        <pc:sldMkLst>
          <pc:docMk/>
          <pc:sldMk cId="2459801145" sldId="288"/>
        </pc:sldMkLst>
        <pc:spChg chg="add mod ord">
          <ac:chgData name="Gunilla Roxby Cromvall" userId="b3da2d7b4743a0b8" providerId="LiveId" clId="{1E8A6B3A-73FF-4152-BE50-09DEADDF4FC6}" dt="2023-02-21T14:13:53.946" v="6436" actId="1076"/>
          <ac:spMkLst>
            <pc:docMk/>
            <pc:sldMk cId="2459801145" sldId="288"/>
            <ac:spMk id="3" creationId="{87D3896D-7121-88A3-90A0-1A6090E4E330}"/>
          </ac:spMkLst>
        </pc:spChg>
        <pc:spChg chg="add mod ord">
          <ac:chgData name="Gunilla Roxby Cromvall" userId="b3da2d7b4743a0b8" providerId="LiveId" clId="{1E8A6B3A-73FF-4152-BE50-09DEADDF4FC6}" dt="2023-02-21T14:13:26.052" v="6432" actId="700"/>
          <ac:spMkLst>
            <pc:docMk/>
            <pc:sldMk cId="2459801145" sldId="288"/>
            <ac:spMk id="4" creationId="{49D944AC-2BED-C30D-F31D-C514583E5065}"/>
          </ac:spMkLst>
        </pc:spChg>
        <pc:spChg chg="add mod ord">
          <ac:chgData name="Gunilla Roxby Cromvall" userId="b3da2d7b4743a0b8" providerId="LiveId" clId="{1E8A6B3A-73FF-4152-BE50-09DEADDF4FC6}" dt="2023-02-21T14:13:26.052" v="6432" actId="700"/>
          <ac:spMkLst>
            <pc:docMk/>
            <pc:sldMk cId="2459801145" sldId="288"/>
            <ac:spMk id="5" creationId="{B7E45F95-41F9-68BC-E93D-C0FE969F1968}"/>
          </ac:spMkLst>
        </pc:spChg>
        <pc:spChg chg="add del">
          <ac:chgData name="Gunilla Roxby Cromvall" userId="b3da2d7b4743a0b8" providerId="LiveId" clId="{1E8A6B3A-73FF-4152-BE50-09DEADDF4FC6}" dt="2023-02-21T14:13:26.052" v="6432" actId="700"/>
          <ac:spMkLst>
            <pc:docMk/>
            <pc:sldMk cId="2459801145" sldId="288"/>
            <ac:spMk id="7" creationId="{3DAD86CA-8235-409B-982B-5E7A033E2392}"/>
          </ac:spMkLst>
        </pc:spChg>
        <pc:spChg chg="add del">
          <ac:chgData name="Gunilla Roxby Cromvall" userId="b3da2d7b4743a0b8" providerId="LiveId" clId="{1E8A6B3A-73FF-4152-BE50-09DEADDF4FC6}" dt="2023-02-21T14:13:26.052" v="6432" actId="700"/>
          <ac:spMkLst>
            <pc:docMk/>
            <pc:sldMk cId="2459801145" sldId="288"/>
            <ac:spMk id="9" creationId="{9F234FBA-3501-47B4-AE0C-AA4AFBC8F603}"/>
          </ac:spMkLst>
        </pc:spChg>
        <pc:spChg chg="add del">
          <ac:chgData name="Gunilla Roxby Cromvall" userId="b3da2d7b4743a0b8" providerId="LiveId" clId="{1E8A6B3A-73FF-4152-BE50-09DEADDF4FC6}" dt="2023-02-21T14:13:26.052" v="6432" actId="700"/>
          <ac:spMkLst>
            <pc:docMk/>
            <pc:sldMk cId="2459801145" sldId="288"/>
            <ac:spMk id="11" creationId="{B5EF893B-0491-416E-9D33-BADE9600792A}"/>
          </ac:spMkLst>
        </pc:spChg>
        <pc:picChg chg="add mod">
          <ac:chgData name="Gunilla Roxby Cromvall" userId="b3da2d7b4743a0b8" providerId="LiveId" clId="{1E8A6B3A-73FF-4152-BE50-09DEADDF4FC6}" dt="2023-02-21T13:54:03.049" v="6105" actId="27614"/>
          <ac:picMkLst>
            <pc:docMk/>
            <pc:sldMk cId="2459801145" sldId="288"/>
            <ac:picMk id="2" creationId="{C961C7D7-8D53-EFEA-9A5C-E1336F158C9B}"/>
          </ac:picMkLst>
        </pc:picChg>
        <pc:cxnChg chg="add del">
          <ac:chgData name="Gunilla Roxby Cromvall" userId="b3da2d7b4743a0b8" providerId="LiveId" clId="{1E8A6B3A-73FF-4152-BE50-09DEADDF4FC6}" dt="2023-02-21T14:13:26.052" v="6432" actId="700"/>
          <ac:cxnSpMkLst>
            <pc:docMk/>
            <pc:sldMk cId="2459801145" sldId="288"/>
            <ac:cxnSpMk id="13" creationId="{469F4FF8-F8B0-4630-BA1B-0D8B324CD5FF}"/>
          </ac:cxnSpMkLst>
        </pc:cxnChg>
      </pc:sldChg>
      <pc:sldChg chg="addSp modSp new mod setBg">
        <pc:chgData name="Gunilla Roxby Cromvall" userId="b3da2d7b4743a0b8" providerId="LiveId" clId="{1E8A6B3A-73FF-4152-BE50-09DEADDF4FC6}" dt="2023-02-21T13:55:43.459" v="6109" actId="27614"/>
        <pc:sldMkLst>
          <pc:docMk/>
          <pc:sldMk cId="3239136582" sldId="289"/>
        </pc:sldMkLst>
        <pc:spChg chg="add">
          <ac:chgData name="Gunilla Roxby Cromvall" userId="b3da2d7b4743a0b8" providerId="LiveId" clId="{1E8A6B3A-73FF-4152-BE50-09DEADDF4FC6}" dt="2023-02-21T13:55:10.170" v="6108" actId="26606"/>
          <ac:spMkLst>
            <pc:docMk/>
            <pc:sldMk cId="3239136582" sldId="289"/>
            <ac:spMk id="7" creationId="{3DAD86CA-8235-409B-982B-5E7A033E2392}"/>
          </ac:spMkLst>
        </pc:spChg>
        <pc:spChg chg="add">
          <ac:chgData name="Gunilla Roxby Cromvall" userId="b3da2d7b4743a0b8" providerId="LiveId" clId="{1E8A6B3A-73FF-4152-BE50-09DEADDF4FC6}" dt="2023-02-21T13:55:10.170" v="6108" actId="26606"/>
          <ac:spMkLst>
            <pc:docMk/>
            <pc:sldMk cId="3239136582" sldId="289"/>
            <ac:spMk id="9" creationId="{9F234FBA-3501-47B4-AE0C-AA4AFBC8F603}"/>
          </ac:spMkLst>
        </pc:spChg>
        <pc:spChg chg="add">
          <ac:chgData name="Gunilla Roxby Cromvall" userId="b3da2d7b4743a0b8" providerId="LiveId" clId="{1E8A6B3A-73FF-4152-BE50-09DEADDF4FC6}" dt="2023-02-21T13:55:10.170" v="6108" actId="26606"/>
          <ac:spMkLst>
            <pc:docMk/>
            <pc:sldMk cId="3239136582" sldId="289"/>
            <ac:spMk id="11" creationId="{B5EF893B-0491-416E-9D33-BADE9600792A}"/>
          </ac:spMkLst>
        </pc:spChg>
        <pc:picChg chg="add mod">
          <ac:chgData name="Gunilla Roxby Cromvall" userId="b3da2d7b4743a0b8" providerId="LiveId" clId="{1E8A6B3A-73FF-4152-BE50-09DEADDF4FC6}" dt="2023-02-21T13:55:43.459" v="6109" actId="27614"/>
          <ac:picMkLst>
            <pc:docMk/>
            <pc:sldMk cId="3239136582" sldId="289"/>
            <ac:picMk id="2" creationId="{0930C13C-1BA6-2087-3E57-C6FE8EB2BACF}"/>
          </ac:picMkLst>
        </pc:picChg>
        <pc:cxnChg chg="add">
          <ac:chgData name="Gunilla Roxby Cromvall" userId="b3da2d7b4743a0b8" providerId="LiveId" clId="{1E8A6B3A-73FF-4152-BE50-09DEADDF4FC6}" dt="2023-02-21T13:55:10.170" v="6108" actId="26606"/>
          <ac:cxnSpMkLst>
            <pc:docMk/>
            <pc:sldMk cId="3239136582" sldId="289"/>
            <ac:cxnSpMk id="13" creationId="{469F4FF8-F8B0-4630-BA1B-0D8B324CD5FF}"/>
          </ac:cxnSpMkLst>
        </pc:cxnChg>
      </pc:sldChg>
      <pc:sldChg chg="addSp modSp new mod setBg">
        <pc:chgData name="Gunilla Roxby Cromvall" userId="b3da2d7b4743a0b8" providerId="LiveId" clId="{1E8A6B3A-73FF-4152-BE50-09DEADDF4FC6}" dt="2023-02-21T13:55:53.171" v="6112" actId="26606"/>
        <pc:sldMkLst>
          <pc:docMk/>
          <pc:sldMk cId="3082253421" sldId="290"/>
        </pc:sldMkLst>
        <pc:spChg chg="add">
          <ac:chgData name="Gunilla Roxby Cromvall" userId="b3da2d7b4743a0b8" providerId="LiveId" clId="{1E8A6B3A-73FF-4152-BE50-09DEADDF4FC6}" dt="2023-02-21T13:55:53.171" v="6112" actId="26606"/>
          <ac:spMkLst>
            <pc:docMk/>
            <pc:sldMk cId="3082253421" sldId="290"/>
            <ac:spMk id="2055" creationId="{3DAD86CA-8235-409B-982B-5E7A033E2392}"/>
          </ac:spMkLst>
        </pc:spChg>
        <pc:spChg chg="add">
          <ac:chgData name="Gunilla Roxby Cromvall" userId="b3da2d7b4743a0b8" providerId="LiveId" clId="{1E8A6B3A-73FF-4152-BE50-09DEADDF4FC6}" dt="2023-02-21T13:55:53.171" v="6112" actId="26606"/>
          <ac:spMkLst>
            <pc:docMk/>
            <pc:sldMk cId="3082253421" sldId="290"/>
            <ac:spMk id="2057" creationId="{9F234FBA-3501-47B4-AE0C-AA4AFBC8F603}"/>
          </ac:spMkLst>
        </pc:spChg>
        <pc:spChg chg="add">
          <ac:chgData name="Gunilla Roxby Cromvall" userId="b3da2d7b4743a0b8" providerId="LiveId" clId="{1E8A6B3A-73FF-4152-BE50-09DEADDF4FC6}" dt="2023-02-21T13:55:53.171" v="6112" actId="26606"/>
          <ac:spMkLst>
            <pc:docMk/>
            <pc:sldMk cId="3082253421" sldId="290"/>
            <ac:spMk id="2059" creationId="{B5EF893B-0491-416E-9D33-BADE9600792A}"/>
          </ac:spMkLst>
        </pc:spChg>
        <pc:picChg chg="add mod">
          <ac:chgData name="Gunilla Roxby Cromvall" userId="b3da2d7b4743a0b8" providerId="LiveId" clId="{1E8A6B3A-73FF-4152-BE50-09DEADDF4FC6}" dt="2023-02-21T13:55:53.171" v="6112" actId="26606"/>
          <ac:picMkLst>
            <pc:docMk/>
            <pc:sldMk cId="3082253421" sldId="290"/>
            <ac:picMk id="2050" creationId="{667F82CC-CC29-E546-75BE-8258C37F6D66}"/>
          </ac:picMkLst>
        </pc:picChg>
        <pc:cxnChg chg="add">
          <ac:chgData name="Gunilla Roxby Cromvall" userId="b3da2d7b4743a0b8" providerId="LiveId" clId="{1E8A6B3A-73FF-4152-BE50-09DEADDF4FC6}" dt="2023-02-21T13:55:53.171" v="6112" actId="26606"/>
          <ac:cxnSpMkLst>
            <pc:docMk/>
            <pc:sldMk cId="3082253421" sldId="290"/>
            <ac:cxnSpMk id="2061" creationId="{469F4FF8-F8B0-4630-BA1B-0D8B324CD5FF}"/>
          </ac:cxnSpMkLst>
        </pc:cxnChg>
      </pc:sldChg>
      <pc:sldChg chg="addSp new del ord">
        <pc:chgData name="Gunilla Roxby Cromvall" userId="b3da2d7b4743a0b8" providerId="LiveId" clId="{1E8A6B3A-73FF-4152-BE50-09DEADDF4FC6}" dt="2023-02-21T14:44:18.559" v="7561" actId="47"/>
        <pc:sldMkLst>
          <pc:docMk/>
          <pc:sldMk cId="3605447874" sldId="291"/>
        </pc:sldMkLst>
        <pc:picChg chg="add">
          <ac:chgData name="Gunilla Roxby Cromvall" userId="b3da2d7b4743a0b8" providerId="LiveId" clId="{1E8A6B3A-73FF-4152-BE50-09DEADDF4FC6}" dt="2023-02-21T13:58:06.705" v="6115"/>
          <ac:picMkLst>
            <pc:docMk/>
            <pc:sldMk cId="3605447874" sldId="291"/>
            <ac:picMk id="2" creationId="{9AB024DD-CD5E-4A5E-F325-99673CD540D2}"/>
          </ac:picMkLst>
        </pc:picChg>
      </pc:sldChg>
      <pc:sldChg chg="addSp new ord">
        <pc:chgData name="Gunilla Roxby Cromvall" userId="b3da2d7b4743a0b8" providerId="LiveId" clId="{1E8A6B3A-73FF-4152-BE50-09DEADDF4FC6}" dt="2023-02-21T14:38:56.345" v="7292"/>
        <pc:sldMkLst>
          <pc:docMk/>
          <pc:sldMk cId="3851714995" sldId="292"/>
        </pc:sldMkLst>
        <pc:picChg chg="add">
          <ac:chgData name="Gunilla Roxby Cromvall" userId="b3da2d7b4743a0b8" providerId="LiveId" clId="{1E8A6B3A-73FF-4152-BE50-09DEADDF4FC6}" dt="2023-02-21T13:59:13.679" v="6117"/>
          <ac:picMkLst>
            <pc:docMk/>
            <pc:sldMk cId="3851714995" sldId="292"/>
            <ac:picMk id="2" creationId="{647A0230-CB92-0719-8539-AAA3A362496B}"/>
          </ac:picMkLst>
        </pc:picChg>
      </pc:sldChg>
      <pc:sldChg chg="addSp new ord">
        <pc:chgData name="Gunilla Roxby Cromvall" userId="b3da2d7b4743a0b8" providerId="LiveId" clId="{1E8A6B3A-73FF-4152-BE50-09DEADDF4FC6}" dt="2023-02-21T14:38:52.923" v="7290"/>
        <pc:sldMkLst>
          <pc:docMk/>
          <pc:sldMk cId="3217655385" sldId="293"/>
        </pc:sldMkLst>
        <pc:picChg chg="add">
          <ac:chgData name="Gunilla Roxby Cromvall" userId="b3da2d7b4743a0b8" providerId="LiveId" clId="{1E8A6B3A-73FF-4152-BE50-09DEADDF4FC6}" dt="2023-02-21T13:59:51.964" v="6119"/>
          <ac:picMkLst>
            <pc:docMk/>
            <pc:sldMk cId="3217655385" sldId="293"/>
            <ac:picMk id="2" creationId="{B2BA6DE5-EA2C-1EF3-E1D0-D203F38E9C64}"/>
          </ac:picMkLst>
        </pc:picChg>
      </pc:sldChg>
      <pc:sldChg chg="addSp delSp modSp new mod modClrScheme chgLayout">
        <pc:chgData name="Gunilla Roxby Cromvall" userId="b3da2d7b4743a0b8" providerId="LiveId" clId="{1E8A6B3A-73FF-4152-BE50-09DEADDF4FC6}" dt="2023-02-26T11:19:12.098" v="8972" actId="6549"/>
        <pc:sldMkLst>
          <pc:docMk/>
          <pc:sldMk cId="424757040" sldId="294"/>
        </pc:sldMkLst>
        <pc:spChg chg="add mod ord">
          <ac:chgData name="Gunilla Roxby Cromvall" userId="b3da2d7b4743a0b8" providerId="LiveId" clId="{1E8A6B3A-73FF-4152-BE50-09DEADDF4FC6}" dt="2023-02-21T14:07:57.136" v="6426" actId="700"/>
          <ac:spMkLst>
            <pc:docMk/>
            <pc:sldMk cId="424757040" sldId="294"/>
            <ac:spMk id="2" creationId="{5E328D88-65E2-3F1B-FDCC-D43D932F428D}"/>
          </ac:spMkLst>
        </pc:spChg>
        <pc:spChg chg="add mod ord">
          <ac:chgData name="Gunilla Roxby Cromvall" userId="b3da2d7b4743a0b8" providerId="LiveId" clId="{1E8A6B3A-73FF-4152-BE50-09DEADDF4FC6}" dt="2023-02-26T11:19:12.098" v="8972" actId="6549"/>
          <ac:spMkLst>
            <pc:docMk/>
            <pc:sldMk cId="424757040" sldId="294"/>
            <ac:spMk id="3" creationId="{3ED35BAA-CAA8-7A66-1340-567B56D56287}"/>
          </ac:spMkLst>
        </pc:spChg>
        <pc:spChg chg="add del mod ord">
          <ac:chgData name="Gunilla Roxby Cromvall" userId="b3da2d7b4743a0b8" providerId="LiveId" clId="{1E8A6B3A-73FF-4152-BE50-09DEADDF4FC6}" dt="2023-02-21T14:12:12.154" v="6427" actId="931"/>
          <ac:spMkLst>
            <pc:docMk/>
            <pc:sldMk cId="424757040" sldId="294"/>
            <ac:spMk id="4" creationId="{20B3397D-A46D-F44E-61A7-BF2216A05B12}"/>
          </ac:spMkLst>
        </pc:spChg>
        <pc:picChg chg="add mod">
          <ac:chgData name="Gunilla Roxby Cromvall" userId="b3da2d7b4743a0b8" providerId="LiveId" clId="{1E8A6B3A-73FF-4152-BE50-09DEADDF4FC6}" dt="2023-02-21T14:12:19.361" v="6431" actId="962"/>
          <ac:picMkLst>
            <pc:docMk/>
            <pc:sldMk cId="424757040" sldId="294"/>
            <ac:picMk id="6" creationId="{7A633A40-D9A0-A779-4CD7-DE09DDBFACE4}"/>
          </ac:picMkLst>
        </pc:picChg>
      </pc:sldChg>
      <pc:sldChg chg="addSp delSp modSp new mod modClrScheme chgLayout">
        <pc:chgData name="Gunilla Roxby Cromvall" userId="b3da2d7b4743a0b8" providerId="LiveId" clId="{1E8A6B3A-73FF-4152-BE50-09DEADDF4FC6}" dt="2023-02-21T14:16:04.832" v="6464"/>
        <pc:sldMkLst>
          <pc:docMk/>
          <pc:sldMk cId="3588605336" sldId="295"/>
        </pc:sldMkLst>
        <pc:spChg chg="add mod">
          <ac:chgData name="Gunilla Roxby Cromvall" userId="b3da2d7b4743a0b8" providerId="LiveId" clId="{1E8A6B3A-73FF-4152-BE50-09DEADDF4FC6}" dt="2023-02-21T14:14:21.060" v="6453" actId="122"/>
          <ac:spMkLst>
            <pc:docMk/>
            <pc:sldMk cId="3588605336" sldId="295"/>
            <ac:spMk id="2" creationId="{D77AC3CD-CFD3-EC9A-C569-A3D0880E6C38}"/>
          </ac:spMkLst>
        </pc:spChg>
        <pc:spChg chg="add del mod">
          <ac:chgData name="Gunilla Roxby Cromvall" userId="b3da2d7b4743a0b8" providerId="LiveId" clId="{1E8A6B3A-73FF-4152-BE50-09DEADDF4FC6}" dt="2023-02-21T14:14:33.380" v="6454" actId="931"/>
          <ac:spMkLst>
            <pc:docMk/>
            <pc:sldMk cId="3588605336" sldId="295"/>
            <ac:spMk id="3" creationId="{C933810A-1859-EE0B-9147-D65105EB0E5D}"/>
          </ac:spMkLst>
        </pc:spChg>
        <pc:spChg chg="add del mod">
          <ac:chgData name="Gunilla Roxby Cromvall" userId="b3da2d7b4743a0b8" providerId="LiveId" clId="{1E8A6B3A-73FF-4152-BE50-09DEADDF4FC6}" dt="2023-02-21T14:14:44.538" v="6457" actId="931"/>
          <ac:spMkLst>
            <pc:docMk/>
            <pc:sldMk cId="3588605336" sldId="295"/>
            <ac:spMk id="4" creationId="{5EA3F656-C622-F11F-69ED-8DB1DE87FE27}"/>
          </ac:spMkLst>
        </pc:spChg>
        <pc:spChg chg="add del mod">
          <ac:chgData name="Gunilla Roxby Cromvall" userId="b3da2d7b4743a0b8" providerId="LiveId" clId="{1E8A6B3A-73FF-4152-BE50-09DEADDF4FC6}" dt="2023-02-21T14:15:19.724" v="6460" actId="931"/>
          <ac:spMkLst>
            <pc:docMk/>
            <pc:sldMk cId="3588605336" sldId="295"/>
            <ac:spMk id="10" creationId="{D266028C-8ED7-20F9-B7F1-4835F25CF642}"/>
          </ac:spMkLst>
        </pc:spChg>
        <pc:spChg chg="add del mod">
          <ac:chgData name="Gunilla Roxby Cromvall" userId="b3da2d7b4743a0b8" providerId="LiveId" clId="{1E8A6B3A-73FF-4152-BE50-09DEADDF4FC6}" dt="2023-02-21T14:16:04.832" v="6464"/>
          <ac:spMkLst>
            <pc:docMk/>
            <pc:sldMk cId="3588605336" sldId="295"/>
            <ac:spMk id="14" creationId="{4BCD8ACC-7669-17C0-C617-46141933FD5E}"/>
          </ac:spMkLst>
        </pc:spChg>
        <pc:picChg chg="add del mod">
          <ac:chgData name="Gunilla Roxby Cromvall" userId="b3da2d7b4743a0b8" providerId="LiveId" clId="{1E8A6B3A-73FF-4152-BE50-09DEADDF4FC6}" dt="2023-02-21T14:14:54.541" v="6459" actId="478"/>
          <ac:picMkLst>
            <pc:docMk/>
            <pc:sldMk cId="3588605336" sldId="295"/>
            <ac:picMk id="6" creationId="{CC3BAA04-3C73-F4FE-949C-19933483D949}"/>
          </ac:picMkLst>
        </pc:picChg>
        <pc:picChg chg="add mod">
          <ac:chgData name="Gunilla Roxby Cromvall" userId="b3da2d7b4743a0b8" providerId="LiveId" clId="{1E8A6B3A-73FF-4152-BE50-09DEADDF4FC6}" dt="2023-02-21T14:14:46.878" v="6458" actId="27614"/>
          <ac:picMkLst>
            <pc:docMk/>
            <pc:sldMk cId="3588605336" sldId="295"/>
            <ac:picMk id="8" creationId="{59FB874D-A3A1-1641-9AB8-5CB02BB12E22}"/>
          </ac:picMkLst>
        </pc:picChg>
        <pc:picChg chg="add del mod">
          <ac:chgData name="Gunilla Roxby Cromvall" userId="b3da2d7b4743a0b8" providerId="LiveId" clId="{1E8A6B3A-73FF-4152-BE50-09DEADDF4FC6}" dt="2023-02-21T14:15:23.552" v="6463" actId="478"/>
          <ac:picMkLst>
            <pc:docMk/>
            <pc:sldMk cId="3588605336" sldId="295"/>
            <ac:picMk id="12" creationId="{8AADBFCE-4C7B-79A9-5C47-3D3DBFBBFD77}"/>
          </ac:picMkLst>
        </pc:picChg>
        <pc:picChg chg="add mod">
          <ac:chgData name="Gunilla Roxby Cromvall" userId="b3da2d7b4743a0b8" providerId="LiveId" clId="{1E8A6B3A-73FF-4152-BE50-09DEADDF4FC6}" dt="2023-02-21T14:16:04.832" v="6464"/>
          <ac:picMkLst>
            <pc:docMk/>
            <pc:sldMk cId="3588605336" sldId="295"/>
            <ac:picMk id="15" creationId="{D6D241A7-8791-7AAE-AD70-3481A22E4510}"/>
          </ac:picMkLst>
        </pc:picChg>
      </pc:sldChg>
      <pc:sldChg chg="addSp delSp modSp new mod modClrScheme chgLayout">
        <pc:chgData name="Gunilla Roxby Cromvall" userId="b3da2d7b4743a0b8" providerId="LiveId" clId="{1E8A6B3A-73FF-4152-BE50-09DEADDF4FC6}" dt="2023-02-26T10:49:21.020" v="8784" actId="27636"/>
        <pc:sldMkLst>
          <pc:docMk/>
          <pc:sldMk cId="1235793177" sldId="296"/>
        </pc:sldMkLst>
        <pc:spChg chg="add mod ord">
          <ac:chgData name="Gunilla Roxby Cromvall" userId="b3da2d7b4743a0b8" providerId="LiveId" clId="{1E8A6B3A-73FF-4152-BE50-09DEADDF4FC6}" dt="2023-02-21T14:27:16.500" v="6586" actId="20577"/>
          <ac:spMkLst>
            <pc:docMk/>
            <pc:sldMk cId="1235793177" sldId="296"/>
            <ac:spMk id="2" creationId="{1C733FAB-3D5F-0A0F-6A90-DD52AAB8664C}"/>
          </ac:spMkLst>
        </pc:spChg>
        <pc:spChg chg="add del mod ord">
          <ac:chgData name="Gunilla Roxby Cromvall" userId="b3da2d7b4743a0b8" providerId="LiveId" clId="{1E8A6B3A-73FF-4152-BE50-09DEADDF4FC6}" dt="2023-02-21T14:22:16.230" v="6496" actId="700"/>
          <ac:spMkLst>
            <pc:docMk/>
            <pc:sldMk cId="1235793177" sldId="296"/>
            <ac:spMk id="3" creationId="{9B615C6B-EBA3-34ED-DDDE-F24E329AE5EE}"/>
          </ac:spMkLst>
        </pc:spChg>
        <pc:spChg chg="add mod ord">
          <ac:chgData name="Gunilla Roxby Cromvall" userId="b3da2d7b4743a0b8" providerId="LiveId" clId="{1E8A6B3A-73FF-4152-BE50-09DEADDF4FC6}" dt="2023-02-21T14:22:49.663" v="6566" actId="20577"/>
          <ac:spMkLst>
            <pc:docMk/>
            <pc:sldMk cId="1235793177" sldId="296"/>
            <ac:spMk id="4" creationId="{FDD41D31-5F62-85CC-A930-4F71FC554ED8}"/>
          </ac:spMkLst>
        </pc:spChg>
        <pc:spChg chg="add mod ord">
          <ac:chgData name="Gunilla Roxby Cromvall" userId="b3da2d7b4743a0b8" providerId="LiveId" clId="{1E8A6B3A-73FF-4152-BE50-09DEADDF4FC6}" dt="2023-02-26T10:49:21.020" v="8784" actId="27636"/>
          <ac:spMkLst>
            <pc:docMk/>
            <pc:sldMk cId="1235793177" sldId="296"/>
            <ac:spMk id="5" creationId="{B7F2F300-8CFD-7507-E787-B4D7976FDA0E}"/>
          </ac:spMkLst>
        </pc:spChg>
        <pc:spChg chg="add mod ord">
          <ac:chgData name="Gunilla Roxby Cromvall" userId="b3da2d7b4743a0b8" providerId="LiveId" clId="{1E8A6B3A-73FF-4152-BE50-09DEADDF4FC6}" dt="2023-02-21T14:22:33.247" v="6550" actId="20577"/>
          <ac:spMkLst>
            <pc:docMk/>
            <pc:sldMk cId="1235793177" sldId="296"/>
            <ac:spMk id="6" creationId="{043F5114-D69E-623E-4D4F-E8BC98243E32}"/>
          </ac:spMkLst>
        </pc:spChg>
        <pc:spChg chg="add del mod ord">
          <ac:chgData name="Gunilla Roxby Cromvall" userId="b3da2d7b4743a0b8" providerId="LiveId" clId="{1E8A6B3A-73FF-4152-BE50-09DEADDF4FC6}" dt="2023-02-21T14:22:41.095" v="6551" actId="931"/>
          <ac:spMkLst>
            <pc:docMk/>
            <pc:sldMk cId="1235793177" sldId="296"/>
            <ac:spMk id="7" creationId="{AB8286C6-DE4D-1B07-3D57-D2E20FBFB244}"/>
          </ac:spMkLst>
        </pc:spChg>
        <pc:picChg chg="add mod">
          <ac:chgData name="Gunilla Roxby Cromvall" userId="b3da2d7b4743a0b8" providerId="LiveId" clId="{1E8A6B3A-73FF-4152-BE50-09DEADDF4FC6}" dt="2023-02-21T14:22:42.496" v="6553" actId="962"/>
          <ac:picMkLst>
            <pc:docMk/>
            <pc:sldMk cId="1235793177" sldId="296"/>
            <ac:picMk id="9" creationId="{2322B369-5536-CF74-41D8-167FF1FE460F}"/>
          </ac:picMkLst>
        </pc:picChg>
      </pc:sldChg>
      <pc:sldChg chg="addSp delSp modSp new mod ord modClrScheme chgLayout">
        <pc:chgData name="Gunilla Roxby Cromvall" userId="b3da2d7b4743a0b8" providerId="LiveId" clId="{1E8A6B3A-73FF-4152-BE50-09DEADDF4FC6}" dt="2023-02-26T10:48:24.485" v="8745" actId="6549"/>
        <pc:sldMkLst>
          <pc:docMk/>
          <pc:sldMk cId="564841665" sldId="297"/>
        </pc:sldMkLst>
        <pc:spChg chg="add mod">
          <ac:chgData name="Gunilla Roxby Cromvall" userId="b3da2d7b4743a0b8" providerId="LiveId" clId="{1E8A6B3A-73FF-4152-BE50-09DEADDF4FC6}" dt="2023-02-21T14:30:51.580" v="6826" actId="20577"/>
          <ac:spMkLst>
            <pc:docMk/>
            <pc:sldMk cId="564841665" sldId="297"/>
            <ac:spMk id="2" creationId="{BD26400F-F1E1-2F3C-24CA-EF1FB67F1E0C}"/>
          </ac:spMkLst>
        </pc:spChg>
        <pc:spChg chg="add mod">
          <ac:chgData name="Gunilla Roxby Cromvall" userId="b3da2d7b4743a0b8" providerId="LiveId" clId="{1E8A6B3A-73FF-4152-BE50-09DEADDF4FC6}" dt="2023-02-26T10:48:24.485" v="8745" actId="6549"/>
          <ac:spMkLst>
            <pc:docMk/>
            <pc:sldMk cId="564841665" sldId="297"/>
            <ac:spMk id="3" creationId="{DF7E6D87-2950-0AC7-98AC-52BF6EF35CEC}"/>
          </ac:spMkLst>
        </pc:spChg>
        <pc:spChg chg="add del mod">
          <ac:chgData name="Gunilla Roxby Cromvall" userId="b3da2d7b4743a0b8" providerId="LiveId" clId="{1E8A6B3A-73FF-4152-BE50-09DEADDF4FC6}" dt="2023-02-21T14:33:28.519" v="7009" actId="931"/>
          <ac:spMkLst>
            <pc:docMk/>
            <pc:sldMk cId="564841665" sldId="297"/>
            <ac:spMk id="4" creationId="{CC415A6D-0162-2EA3-8996-5F9DF734B890}"/>
          </ac:spMkLst>
        </pc:spChg>
        <pc:picChg chg="add mod">
          <ac:chgData name="Gunilla Roxby Cromvall" userId="b3da2d7b4743a0b8" providerId="LiveId" clId="{1E8A6B3A-73FF-4152-BE50-09DEADDF4FC6}" dt="2023-02-21T14:33:28.519" v="7009" actId="931"/>
          <ac:picMkLst>
            <pc:docMk/>
            <pc:sldMk cId="564841665" sldId="297"/>
            <ac:picMk id="6" creationId="{8F2462F4-62AE-6DF0-D436-BC379DA3EF23}"/>
          </ac:picMkLst>
        </pc:picChg>
      </pc:sldChg>
      <pc:sldChg chg="addSp delSp modSp new mod modClrScheme chgLayout">
        <pc:chgData name="Gunilla Roxby Cromvall" userId="b3da2d7b4743a0b8" providerId="LiveId" clId="{1E8A6B3A-73FF-4152-BE50-09DEADDF4FC6}" dt="2023-02-22T14:54:09.766" v="8505" actId="20577"/>
        <pc:sldMkLst>
          <pc:docMk/>
          <pc:sldMk cId="622528692" sldId="298"/>
        </pc:sldMkLst>
        <pc:spChg chg="add mod">
          <ac:chgData name="Gunilla Roxby Cromvall" userId="b3da2d7b4743a0b8" providerId="LiveId" clId="{1E8A6B3A-73FF-4152-BE50-09DEADDF4FC6}" dt="2023-02-21T14:35:10.405" v="7089" actId="20577"/>
          <ac:spMkLst>
            <pc:docMk/>
            <pc:sldMk cId="622528692" sldId="298"/>
            <ac:spMk id="2" creationId="{F1B7FCA8-FC2C-6E85-0449-EB7A99C116F2}"/>
          </ac:spMkLst>
        </pc:spChg>
        <pc:spChg chg="add mod">
          <ac:chgData name="Gunilla Roxby Cromvall" userId="b3da2d7b4743a0b8" providerId="LiveId" clId="{1E8A6B3A-73FF-4152-BE50-09DEADDF4FC6}" dt="2023-02-22T14:54:09.766" v="8505" actId="20577"/>
          <ac:spMkLst>
            <pc:docMk/>
            <pc:sldMk cId="622528692" sldId="298"/>
            <ac:spMk id="3" creationId="{65494C40-9643-2EF5-6C78-F176DE2A9791}"/>
          </ac:spMkLst>
        </pc:spChg>
        <pc:spChg chg="add del mod">
          <ac:chgData name="Gunilla Roxby Cromvall" userId="b3da2d7b4743a0b8" providerId="LiveId" clId="{1E8A6B3A-73FF-4152-BE50-09DEADDF4FC6}" dt="2023-02-21T14:38:02.792" v="7284"/>
          <ac:spMkLst>
            <pc:docMk/>
            <pc:sldMk cId="622528692" sldId="298"/>
            <ac:spMk id="4" creationId="{4DE97643-1302-EA01-67A7-7128730842FE}"/>
          </ac:spMkLst>
        </pc:spChg>
        <pc:picChg chg="add mod">
          <ac:chgData name="Gunilla Roxby Cromvall" userId="b3da2d7b4743a0b8" providerId="LiveId" clId="{1E8A6B3A-73FF-4152-BE50-09DEADDF4FC6}" dt="2023-02-21T14:38:02.792" v="7284"/>
          <ac:picMkLst>
            <pc:docMk/>
            <pc:sldMk cId="622528692" sldId="298"/>
            <ac:picMk id="5" creationId="{B5496B5C-ED86-1F71-163B-CF997513A8DC}"/>
          </ac:picMkLst>
        </pc:picChg>
      </pc:sldChg>
      <pc:sldChg chg="addSp delSp modSp new mod">
        <pc:chgData name="Gunilla Roxby Cromvall" userId="b3da2d7b4743a0b8" providerId="LiveId" clId="{1E8A6B3A-73FF-4152-BE50-09DEADDF4FC6}" dt="2023-02-26T10:51:39.836" v="8797" actId="20577"/>
        <pc:sldMkLst>
          <pc:docMk/>
          <pc:sldMk cId="4220996885" sldId="299"/>
        </pc:sldMkLst>
        <pc:spChg chg="mod">
          <ac:chgData name="Gunilla Roxby Cromvall" userId="b3da2d7b4743a0b8" providerId="LiveId" clId="{1E8A6B3A-73FF-4152-BE50-09DEADDF4FC6}" dt="2023-02-22T14:53:09.747" v="8452" actId="122"/>
          <ac:spMkLst>
            <pc:docMk/>
            <pc:sldMk cId="4220996885" sldId="299"/>
            <ac:spMk id="2" creationId="{FFADEBDE-4D97-5433-29F9-611E3BD74394}"/>
          </ac:spMkLst>
        </pc:spChg>
        <pc:spChg chg="mod">
          <ac:chgData name="Gunilla Roxby Cromvall" userId="b3da2d7b4743a0b8" providerId="LiveId" clId="{1E8A6B3A-73FF-4152-BE50-09DEADDF4FC6}" dt="2023-02-26T10:51:39.836" v="8797" actId="20577"/>
          <ac:spMkLst>
            <pc:docMk/>
            <pc:sldMk cId="4220996885" sldId="299"/>
            <ac:spMk id="3" creationId="{6D8637D7-872B-BADB-247E-ACD4DC1D0AAC}"/>
          </ac:spMkLst>
        </pc:spChg>
        <pc:spChg chg="del">
          <ac:chgData name="Gunilla Roxby Cromvall" userId="b3da2d7b4743a0b8" providerId="LiveId" clId="{1E8A6B3A-73FF-4152-BE50-09DEADDF4FC6}" dt="2023-02-21T14:43:32.519" v="7541"/>
          <ac:spMkLst>
            <pc:docMk/>
            <pc:sldMk cId="4220996885" sldId="299"/>
            <ac:spMk id="4" creationId="{63D6FC88-A168-05E1-7A64-869B64066675}"/>
          </ac:spMkLst>
        </pc:spChg>
        <pc:picChg chg="add mod">
          <ac:chgData name="Gunilla Roxby Cromvall" userId="b3da2d7b4743a0b8" providerId="LiveId" clId="{1E8A6B3A-73FF-4152-BE50-09DEADDF4FC6}" dt="2023-02-21T14:43:32.519" v="7541"/>
          <ac:picMkLst>
            <pc:docMk/>
            <pc:sldMk cId="4220996885" sldId="299"/>
            <ac:picMk id="5" creationId="{6866684F-95A6-993A-0F28-FA9AFAF69A5C}"/>
          </ac:picMkLst>
        </pc:picChg>
      </pc:sldChg>
      <pc:sldChg chg="addSp delSp modSp new mod">
        <pc:chgData name="Gunilla Roxby Cromvall" userId="b3da2d7b4743a0b8" providerId="LiveId" clId="{1E8A6B3A-73FF-4152-BE50-09DEADDF4FC6}" dt="2023-02-22T14:45:51.771" v="8219" actId="122"/>
        <pc:sldMkLst>
          <pc:docMk/>
          <pc:sldMk cId="1921858552" sldId="300"/>
        </pc:sldMkLst>
        <pc:spChg chg="mod">
          <ac:chgData name="Gunilla Roxby Cromvall" userId="b3da2d7b4743a0b8" providerId="LiveId" clId="{1E8A6B3A-73FF-4152-BE50-09DEADDF4FC6}" dt="2023-02-22T14:45:51.771" v="8219" actId="122"/>
          <ac:spMkLst>
            <pc:docMk/>
            <pc:sldMk cId="1921858552" sldId="300"/>
            <ac:spMk id="2" creationId="{513C9C22-D56E-683E-3DF8-09553041878C}"/>
          </ac:spMkLst>
        </pc:spChg>
        <pc:spChg chg="mod">
          <ac:chgData name="Gunilla Roxby Cromvall" userId="b3da2d7b4743a0b8" providerId="LiveId" clId="{1E8A6B3A-73FF-4152-BE50-09DEADDF4FC6}" dt="2023-02-22T14:41:26.057" v="8210" actId="20577"/>
          <ac:spMkLst>
            <pc:docMk/>
            <pc:sldMk cId="1921858552" sldId="300"/>
            <ac:spMk id="3" creationId="{B77E5D61-B6CB-5011-B88E-53C255D640FD}"/>
          </ac:spMkLst>
        </pc:spChg>
        <pc:spChg chg="del">
          <ac:chgData name="Gunilla Roxby Cromvall" userId="b3da2d7b4743a0b8" providerId="LiveId" clId="{1E8A6B3A-73FF-4152-BE50-09DEADDF4FC6}" dt="2023-02-22T14:41:55.233" v="8211"/>
          <ac:spMkLst>
            <pc:docMk/>
            <pc:sldMk cId="1921858552" sldId="300"/>
            <ac:spMk id="4" creationId="{84438504-4A85-E92C-E16E-DEC9A4FB29AB}"/>
          </ac:spMkLst>
        </pc:spChg>
        <pc:spChg chg="add del mod">
          <ac:chgData name="Gunilla Roxby Cromvall" userId="b3da2d7b4743a0b8" providerId="LiveId" clId="{1E8A6B3A-73FF-4152-BE50-09DEADDF4FC6}" dt="2023-02-22T14:45:24.739" v="8213"/>
          <ac:spMkLst>
            <pc:docMk/>
            <pc:sldMk cId="1921858552" sldId="300"/>
            <ac:spMk id="9" creationId="{8A646D8D-B144-B71A-4903-F50DBB39E9C8}"/>
          </ac:spMkLst>
        </pc:spChg>
        <pc:graphicFrameChg chg="add del">
          <ac:chgData name="Gunilla Roxby Cromvall" userId="b3da2d7b4743a0b8" providerId="LiveId" clId="{1E8A6B3A-73FF-4152-BE50-09DEADDF4FC6}" dt="2023-02-22T14:45:20.692" v="8212" actId="478"/>
          <ac:graphicFrameMkLst>
            <pc:docMk/>
            <pc:sldMk cId="1921858552" sldId="300"/>
            <ac:graphicFrameMk id="7" creationId="{94B2B2CA-8848-474B-8E0E-3B5EDD56C211}"/>
          </ac:graphicFrameMkLst>
        </pc:graphicFrameChg>
        <pc:picChg chg="add mod">
          <ac:chgData name="Gunilla Roxby Cromvall" userId="b3da2d7b4743a0b8" providerId="LiveId" clId="{1E8A6B3A-73FF-4152-BE50-09DEADDF4FC6}" dt="2023-02-22T14:45:40.977" v="8217" actId="1076"/>
          <ac:picMkLst>
            <pc:docMk/>
            <pc:sldMk cId="1921858552" sldId="300"/>
            <ac:picMk id="10" creationId="{21744500-70C7-D8BD-F5DF-7405FD61A64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C1B554-9C0B-5767-066B-485B8001E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1FA840D-CEA3-ED04-3023-8A70609A9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2F7CAB0-E87D-419C-16C7-55BDAB1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046D-FEFE-445D-AF6A-5CFB0A4FDCAA}" type="datetimeFigureOut">
              <a:rPr lang="sv-SE" smtClean="0"/>
              <a:t>2023-02-26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009D710-569E-38D2-6810-A9316A97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DDC94E5-7A7A-C24A-60F0-4FBEA5E54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68D6-1503-4A6D-9FAC-EEF7054BD2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923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F6608C-C526-F0CA-7C29-21E11C88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7FBA692-AF2D-C722-0D6E-ECC1E0075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BEF93DD-E2BA-6473-507E-392B8A430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046D-FEFE-445D-AF6A-5CFB0A4FDCAA}" type="datetimeFigureOut">
              <a:rPr lang="sv-SE" smtClean="0"/>
              <a:t>2023-02-26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9CEF42A-9F36-3D3E-EDE0-3218D7568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A0CA23A-4880-FF6B-641A-C8ED3EC6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68D6-1503-4A6D-9FAC-EEF7054BD2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528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0FB3C05-7FB6-42D5-8F41-520EA539D1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211FB71-51CA-1192-307B-589E92190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045B9CE-6ECA-C8A0-A4FF-5D412A1B0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046D-FEFE-445D-AF6A-5CFB0A4FDCAA}" type="datetimeFigureOut">
              <a:rPr lang="sv-SE" smtClean="0"/>
              <a:t>2023-02-26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9673E5C-A3FE-9252-6588-4558D781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337451A-B798-7D59-7C89-ADF2899B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68D6-1503-4A6D-9FAC-EEF7054BD2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850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477422-D501-4982-E519-5A67FADFF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354AA5-9601-C6C9-B03C-7D754B96B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99F9FC-E026-6C00-7523-1DFAB1A9E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046D-FEFE-445D-AF6A-5CFB0A4FDCAA}" type="datetimeFigureOut">
              <a:rPr lang="sv-SE" smtClean="0"/>
              <a:t>2023-02-26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B4673C-B7EC-9C1F-3945-766563C6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5CC1AFE-958B-7DB5-DB05-2AE12B8C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68D6-1503-4A6D-9FAC-EEF7054BD2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658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039654-8672-9EAE-AC97-213B0338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084B0A4-A4AA-ECEF-1755-C164B67BE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4C6D39D-6420-B446-3F81-BDAEFD4E9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046D-FEFE-445D-AF6A-5CFB0A4FDCAA}" type="datetimeFigureOut">
              <a:rPr lang="sv-SE" smtClean="0"/>
              <a:t>2023-02-26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C34FF3-54B5-C861-BCC7-3794F2C6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1BF553E-B49C-1175-FE78-1C0270D69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68D6-1503-4A6D-9FAC-EEF7054BD2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455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65C0CC-F7BB-33FC-84C8-D068F1DCE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1825E15-8BF7-46D1-8456-0CB463CA6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83A873C-7EC5-D79D-9273-567423D7A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A9CE374-BE78-08B1-F340-6C273404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046D-FEFE-445D-AF6A-5CFB0A4FDCAA}" type="datetimeFigureOut">
              <a:rPr lang="sv-SE" smtClean="0"/>
              <a:t>2023-02-26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49CFB25-A6E6-2E45-4022-0EFC5ADDB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87B1B94-5A20-EB60-5058-726979FE0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68D6-1503-4A6D-9FAC-EEF7054BD2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3445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A922FE-9DB8-3B3B-FCFA-781E4969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39597FE-B611-BA10-4406-BF149D08C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1822FA6-E087-9DB5-76FA-43DAC4E16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12ACC33-AF7C-D3F5-9884-D7938C610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78E30BC-EF73-16D5-9570-4E38669B4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9F53505-A9D2-2FC0-3B2E-F1B99FB3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046D-FEFE-445D-AF6A-5CFB0A4FDCAA}" type="datetimeFigureOut">
              <a:rPr lang="sv-SE" smtClean="0"/>
              <a:t>2023-02-26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56CA426-D10E-4E16-43B8-A2393718A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EAEB002-13F4-2F49-8523-01F57F68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68D6-1503-4A6D-9FAC-EEF7054BD2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8070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5AAC9C-6611-D7DC-6FBA-B71EE0CC0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B5BB226-6CBE-7FB4-FEB2-B3F2FA0F7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046D-FEFE-445D-AF6A-5CFB0A4FDCAA}" type="datetimeFigureOut">
              <a:rPr lang="sv-SE" smtClean="0"/>
              <a:t>2023-02-26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D4B94DB-6D93-0E0F-557B-599D28C7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EB1C79-B56C-9D38-4EC6-26FFACBB8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68D6-1503-4A6D-9FAC-EEF7054BD2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887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EEE7F26-A1FC-595F-4B96-5466EB2F9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046D-FEFE-445D-AF6A-5CFB0A4FDCAA}" type="datetimeFigureOut">
              <a:rPr lang="sv-SE" smtClean="0"/>
              <a:t>2023-02-26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BBB4AAB-8467-DD20-5B68-B1837AD8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FD62B3E-BEF3-1985-CEE4-784B2704F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68D6-1503-4A6D-9FAC-EEF7054BD2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172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384941-A786-1652-5B42-80D19D1E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E09777-FC03-B14A-9F98-EB2192BE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E636132-4FE9-5C73-55DF-9C2367BD3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2A62395-B335-BBB9-5DB1-3957FFD9B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046D-FEFE-445D-AF6A-5CFB0A4FDCAA}" type="datetimeFigureOut">
              <a:rPr lang="sv-SE" smtClean="0"/>
              <a:t>2023-02-26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C9467C-1230-FAC1-916C-5B13A035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91BB46E-DC55-49C7-07FE-008A4D069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68D6-1503-4A6D-9FAC-EEF7054BD2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1975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5A0C5F-57AB-12E8-FAA8-8726FF8B6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01598726-DC8B-CC85-FD32-9BD2046E3B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7B246F-0564-6C46-F7FE-2A2FF67E6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2A47170-87E4-C1EE-0B55-B26AB8A1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046D-FEFE-445D-AF6A-5CFB0A4FDCAA}" type="datetimeFigureOut">
              <a:rPr lang="sv-SE" smtClean="0"/>
              <a:t>2023-02-26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0B5BDE9-9C76-5372-0BC1-4C555D505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83E1023-E901-10A4-98C6-1AF1FFBB9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68D6-1503-4A6D-9FAC-EEF7054BD2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265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345669A-4731-A4F0-9104-1E5551FF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C6635C4-B28E-C6F0-F465-285A96F97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8169F58-A93A-873A-3CF1-53645BE81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1046D-FEFE-445D-AF6A-5CFB0A4FDCAA}" type="datetimeFigureOut">
              <a:rPr lang="sv-SE" smtClean="0"/>
              <a:t>2023-02-26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EA48A4F-2282-D866-79EC-C285804C7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B55227E-6962-5715-3647-67ABCD599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768D6-1503-4A6D-9FAC-EEF7054BD2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269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ankstallet.blogspot.com/2015/10/minisemester-5-motala-sjostad.html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7370075@N07/8528942110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wiki.net/wiki/Misteln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-sa/3.0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sv-se/foto/djur-ekorre-gnagare-natur-158358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B07640-B0CC-62FF-663D-2CB1505971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Solberga Förr och nu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4C30056-7601-1022-B572-D654FB0F82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Gunilla Roxby Cromvall</a:t>
            </a:r>
          </a:p>
        </p:txBody>
      </p:sp>
    </p:spTree>
    <p:extLst>
      <p:ext uri="{BB962C8B-B14F-4D97-AF65-F5344CB8AC3E}">
        <p14:creationId xmlns:p14="http://schemas.microsoft.com/office/powerpoint/2010/main" val="2203329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text, utomhus&#10;&#10;Automatiskt genererad beskrivning">
            <a:extLst>
              <a:ext uri="{FF2B5EF4-FFF2-40B4-BE49-F238E27FC236}">
                <a16:creationId xmlns:a16="http://schemas.microsoft.com/office/drawing/2014/main" id="{C7DC5535-2DE5-8C97-685D-4D36D3456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2" b="25797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380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7AC3CD-CFD3-EC9A-C569-A3D0880E6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Kristalltorget</a:t>
            </a:r>
          </a:p>
        </p:txBody>
      </p:sp>
      <p:pic>
        <p:nvPicPr>
          <p:cNvPr id="8" name="Platshållare för innehåll 7" descr="En bild som visar inomhus, belamrad&#10;&#10;Automatiskt genererad beskrivning">
            <a:extLst>
              <a:ext uri="{FF2B5EF4-FFF2-40B4-BE49-F238E27FC236}">
                <a16:creationId xmlns:a16="http://schemas.microsoft.com/office/drawing/2014/main" id="{59FB874D-A3A1-1641-9AB8-5CB02BB12E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  <p:pic>
        <p:nvPicPr>
          <p:cNvPr id="15" name="Platshållare för innehåll 14">
            <a:extLst>
              <a:ext uri="{FF2B5EF4-FFF2-40B4-BE49-F238E27FC236}">
                <a16:creationId xmlns:a16="http://schemas.microsoft.com/office/drawing/2014/main" id="{D6D241A7-8791-7AAE-AD70-3481A22E45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05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328D88-65E2-3F1B-FDCC-D43D932F4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Norra delen, Kristallvägen, Rubinvägen och Safirgränd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ED35BAA-CAA8-7A66-1340-567B56D562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Arkitekterna Backström </a:t>
            </a:r>
            <a:r>
              <a:rPr lang="sv-SE"/>
              <a:t>och Reinius.</a:t>
            </a:r>
            <a:endParaRPr lang="sv-SE" dirty="0"/>
          </a:p>
          <a:p>
            <a:r>
              <a:rPr lang="sv-SE" dirty="0"/>
              <a:t>Nyskapande arkitekter, har ritat både Danviksklippan och terrasshusen vid Gröndal. </a:t>
            </a:r>
          </a:p>
          <a:p>
            <a:r>
              <a:rPr lang="sv-SE" dirty="0"/>
              <a:t>Ritade senare Vällingby och Farsta Centrum m.m.</a:t>
            </a:r>
          </a:p>
          <a:p>
            <a:r>
              <a:rPr lang="sv-SE" dirty="0"/>
              <a:t>Lägenheterna är funktionella, luftiga och trivsamma</a:t>
            </a:r>
          </a:p>
          <a:p>
            <a:endParaRPr lang="sv-SE" dirty="0"/>
          </a:p>
        </p:txBody>
      </p:sp>
      <p:pic>
        <p:nvPicPr>
          <p:cNvPr id="6" name="Platshållare för innehåll 5" descr="En bild som visar inomhus, möbler, av trä, säte">
            <a:extLst>
              <a:ext uri="{FF2B5EF4-FFF2-40B4-BE49-F238E27FC236}">
                <a16:creationId xmlns:a16="http://schemas.microsoft.com/office/drawing/2014/main" id="{7A633A40-D9A0-A779-4CD7-DE09DDBFAC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424757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26400F-F1E1-2F3C-24CA-EF1FB67F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Sulvägen övre delen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F7E6D87-2950-0AC7-98AC-52BF6EF35C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Ritas av arkitektbröderna Erik och Tore Ahlsén.</a:t>
            </a:r>
          </a:p>
          <a:p>
            <a:r>
              <a:rPr lang="sv-SE" dirty="0"/>
              <a:t>Byggs ut som andra etappen</a:t>
            </a:r>
          </a:p>
          <a:p>
            <a:r>
              <a:rPr lang="sv-SE" dirty="0"/>
              <a:t>Ljusa och luftiga lägenheter</a:t>
            </a:r>
          </a:p>
          <a:p>
            <a:r>
              <a:rPr lang="sv-SE" dirty="0"/>
              <a:t>Mindre rum</a:t>
            </a:r>
          </a:p>
          <a:p>
            <a:r>
              <a:rPr lang="sv-SE" dirty="0"/>
              <a:t>Socialt och konstnärligt levande funktionalism.</a:t>
            </a:r>
          </a:p>
          <a:p>
            <a:r>
              <a:rPr lang="sv-SE" dirty="0"/>
              <a:t>Ritar också Årsta centrum</a:t>
            </a:r>
          </a:p>
          <a:p>
            <a:endParaRPr lang="sv-SE" dirty="0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8F2462F4-62AE-6DF0-D436-BC379DA3EF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564841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733FAB-3D5F-0A0F-6A90-DD52AAB86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Stövelvägen och nedre Sulvägen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DD41D31-5F62-85CC-A930-4F71FC554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Arkitekterna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7F2F300-8CFD-7507-E787-B4D7976FDA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HSB arkitektkontor, bl.a. Sven </a:t>
            </a:r>
            <a:r>
              <a:rPr lang="sv-SE" dirty="0" err="1"/>
              <a:t>Markelius</a:t>
            </a:r>
            <a:r>
              <a:rPr lang="sv-SE" dirty="0"/>
              <a:t>.</a:t>
            </a:r>
          </a:p>
          <a:p>
            <a:r>
              <a:rPr lang="sv-SE" dirty="0"/>
              <a:t>Vann andra pris i stadsplanetävlingen efter att ha ritat ett antal HSB hus och husen i Kristineberg och Fredhäll.</a:t>
            </a:r>
          </a:p>
          <a:p>
            <a:r>
              <a:rPr lang="sv-SE" dirty="0" err="1"/>
              <a:t>Markelius</a:t>
            </a:r>
            <a:r>
              <a:rPr lang="sv-SE" dirty="0"/>
              <a:t> är upphovsman till det första kollektivhuset i Stockholm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043F5114-D69E-623E-4D4F-E8BC98243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v-SE" dirty="0"/>
              <a:t>Sök er ej till Stockholm, 21 000 söker förgäves bostad</a:t>
            </a:r>
          </a:p>
        </p:txBody>
      </p:sp>
      <p:pic>
        <p:nvPicPr>
          <p:cNvPr id="9" name="Platshållare för innehåll 8" descr="En bild som visar flera&#10;&#10;Automatiskt genererad beskrivning">
            <a:extLst>
              <a:ext uri="{FF2B5EF4-FFF2-40B4-BE49-F238E27FC236}">
                <a16:creationId xmlns:a16="http://schemas.microsoft.com/office/drawing/2014/main" id="{2322B369-5536-CF74-41D8-167FF1FE460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235793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B7FCA8-FC2C-6E85-0449-EB7A99C11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Klackvägen och Pliggvägen, Folkparksvägen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5494C40-9643-2EF5-6C78-F176DE2A97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Ritas av arkitekten Paul Hedqvist</a:t>
            </a:r>
          </a:p>
          <a:p>
            <a:r>
              <a:rPr lang="sv-SE" dirty="0"/>
              <a:t>Han ritade senare också Solbergaskolan (färdig 1953) och Kämpetorpsskolan</a:t>
            </a:r>
          </a:p>
          <a:p>
            <a:r>
              <a:rPr lang="sv-SE" dirty="0"/>
              <a:t>På 30-talet ritade han Västerbron och Tranebergsbron </a:t>
            </a:r>
          </a:p>
          <a:p>
            <a:r>
              <a:rPr lang="sv-SE" dirty="0"/>
              <a:t>Skatteskrapan på Söder</a:t>
            </a:r>
          </a:p>
          <a:p>
            <a:r>
              <a:rPr lang="sv-SE" dirty="0"/>
              <a:t>DN huset i Mariehäll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5496B5C-ED86-1F71-163B-CF997513A8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771227"/>
            <a:ext cx="5181600" cy="24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28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9D24B4-0EB3-BA5A-B21F-445E66C2D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Förbindelsen till Älvsjö Centrum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E7E84F0-F273-E498-A281-F6DF5C7589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1955 motionerades det i stadsfullmäktige att öppna vägförbindelse till Älvsjö station</a:t>
            </a:r>
          </a:p>
          <a:p>
            <a:r>
              <a:rPr lang="sv-SE" dirty="0"/>
              <a:t>En folkopinion restes </a:t>
            </a:r>
            <a:r>
              <a:rPr lang="sv-SE" b="1" dirty="0"/>
              <a:t>stäng av Folkparksvägen för genomfartstrafik</a:t>
            </a:r>
          </a:p>
          <a:p>
            <a:r>
              <a:rPr lang="sv-SE" dirty="0"/>
              <a:t>1960 byggs Solberga sjukhus – </a:t>
            </a:r>
          </a:p>
        </p:txBody>
      </p:sp>
      <p:pic>
        <p:nvPicPr>
          <p:cNvPr id="6" name="Platshållare för innehåll 5" descr="En bild som visar text&#10;&#10;Automatiskt genererad beskrivning">
            <a:extLst>
              <a:ext uri="{FF2B5EF4-FFF2-40B4-BE49-F238E27FC236}">
                <a16:creationId xmlns:a16="http://schemas.microsoft.com/office/drawing/2014/main" id="{92E65D22-33FC-309F-0AF6-AA628CD069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0052" b="13725"/>
          <a:stretch/>
        </p:blipFill>
        <p:spPr>
          <a:xfrm>
            <a:off x="6862712" y="2837468"/>
            <a:ext cx="4491087" cy="2573518"/>
          </a:xfrm>
        </p:spPr>
      </p:pic>
    </p:spTree>
    <p:extLst>
      <p:ext uri="{BB962C8B-B14F-4D97-AF65-F5344CB8AC3E}">
        <p14:creationId xmlns:p14="http://schemas.microsoft.com/office/powerpoint/2010/main" val="2777899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ADEBDE-4D97-5433-29F9-611E3BD74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Ungdomsgårdar i Solberga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D8637D7-872B-BADB-247E-ACD4DC1D0A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Den första låg i källaren till ett hus på Kristalltorget</a:t>
            </a:r>
          </a:p>
          <a:p>
            <a:r>
              <a:rPr lang="sv-SE" dirty="0"/>
              <a:t>Senare låg ungdomsgården på Safirgränd men brann ner i början av 70 talet.</a:t>
            </a:r>
          </a:p>
          <a:p>
            <a:r>
              <a:rPr lang="sv-SE" dirty="0"/>
              <a:t>Återuppstår på 80 talet som en fritidsgård och förskola</a:t>
            </a:r>
          </a:p>
          <a:p>
            <a:r>
              <a:rPr lang="sv-SE" dirty="0"/>
              <a:t>Ungdomsgården läggs ner efter 3 mandatperioders strid ca år 1999?</a:t>
            </a:r>
          </a:p>
          <a:p>
            <a:r>
              <a:rPr lang="sv-SE" dirty="0"/>
              <a:t>Är nu en förskola i alla våningsplan.</a:t>
            </a:r>
          </a:p>
          <a:p>
            <a:r>
              <a:rPr lang="sv-SE" dirty="0"/>
              <a:t>Ersätts av ungdomens hus vid Älvsjö C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866684F-95A6-993A-0F28-FA9AFAF69A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5265"/>
            <a:ext cx="5181600" cy="291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96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vapen, röd&#10;&#10;Automatiskt genererad beskrivning">
            <a:extLst>
              <a:ext uri="{FF2B5EF4-FFF2-40B4-BE49-F238E27FC236}">
                <a16:creationId xmlns:a16="http://schemas.microsoft.com/office/drawing/2014/main" id="{EFEFF42F-6C6E-475C-99F0-A9F3C3F5B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42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2BA6DE5-EA2C-1EF3-E1D0-D203F38E9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575" y="1171575"/>
            <a:ext cx="45148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55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23D73F-C500-F5FA-E000-340FBA0C0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Stadsdelen Solberga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B043895D-FD82-01F2-F0BA-05E02EFD90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Beslut i kommunfullmäktige 1947</a:t>
            </a:r>
          </a:p>
          <a:p>
            <a:r>
              <a:rPr lang="sv-SE" dirty="0"/>
              <a:t>Stadsdelen har fått sitt namn efter Brännkyrka sockens prästgård, omnämnd i </a:t>
            </a:r>
            <a:r>
              <a:rPr lang="sv-SE" dirty="0" err="1"/>
              <a:t>jordebrevet</a:t>
            </a:r>
            <a:r>
              <a:rPr lang="sv-SE" dirty="0"/>
              <a:t> redan 1539 som ”</a:t>
            </a:r>
            <a:r>
              <a:rPr lang="sv-SE" dirty="0" err="1"/>
              <a:t>prestebolet</a:t>
            </a:r>
            <a:r>
              <a:rPr lang="sv-SE" dirty="0"/>
              <a:t>”. </a:t>
            </a:r>
          </a:p>
          <a:p>
            <a:r>
              <a:rPr lang="sv-SE" dirty="0"/>
              <a:t>1725 ersattes namnet av </a:t>
            </a:r>
            <a:r>
              <a:rPr lang="sv-SE" dirty="0" err="1"/>
              <a:t>Sohlberga</a:t>
            </a:r>
            <a:r>
              <a:rPr lang="sv-SE" dirty="0"/>
              <a:t>. Det namnet tros ha kommit av läget vid sidan av ett berg – söderläge</a:t>
            </a:r>
          </a:p>
        </p:txBody>
      </p:sp>
      <p:pic>
        <p:nvPicPr>
          <p:cNvPr id="4" name="Platshållare för innehåll 3" descr="Handskakning vid affär">
            <a:extLst>
              <a:ext uri="{FF2B5EF4-FFF2-40B4-BE49-F238E27FC236}">
                <a16:creationId xmlns:a16="http://schemas.microsoft.com/office/drawing/2014/main" id="{1B50CC7D-0CB8-1E2D-1EB9-A4D76B9650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516"/>
            <a:ext cx="5181600" cy="3453556"/>
          </a:xfrm>
        </p:spPr>
      </p:pic>
    </p:spTree>
    <p:extLst>
      <p:ext uri="{BB962C8B-B14F-4D97-AF65-F5344CB8AC3E}">
        <p14:creationId xmlns:p14="http://schemas.microsoft.com/office/powerpoint/2010/main" val="324200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647A0230-CB92-0719-8539-AAA3A3624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575" y="2019300"/>
            <a:ext cx="45148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14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objekt 1" descr="En bild som visar träd, utomhus, båt&#10;&#10;Automatiskt genererad beskrivning">
            <a:extLst>
              <a:ext uri="{FF2B5EF4-FFF2-40B4-BE49-F238E27FC236}">
                <a16:creationId xmlns:a16="http://schemas.microsoft.com/office/drawing/2014/main" id="{0930C13C-1BA6-2087-3E57-C6FE8EB2BA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03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136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7F82CC-CC29-E546-75BE-8258C37F6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4"/>
          <a:stretch/>
        </p:blipFill>
        <p:spPr bwMode="auto">
          <a:xfrm>
            <a:off x="838200" y="754148"/>
            <a:ext cx="10515600" cy="49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253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6362C7-1A56-0E87-DB13-9A7F1B7A9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Apelsinlunden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B5271A5-4EA1-F8CD-2BA0-99661C06CB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Staden köper marken av kyrkan i Östra Solberga.</a:t>
            </a:r>
          </a:p>
          <a:p>
            <a:r>
              <a:rPr lang="sv-SE" dirty="0"/>
              <a:t>Marken kallades tidigare Varpaängen</a:t>
            </a:r>
          </a:p>
          <a:p>
            <a:r>
              <a:rPr lang="sv-SE" dirty="0"/>
              <a:t>Området får sitt namn av färgen på husen, Apelsinlunden</a:t>
            </a:r>
          </a:p>
          <a:p>
            <a:r>
              <a:rPr lang="sv-SE" dirty="0"/>
              <a:t>1970 är det inflyttning i (Hyreshus) därefter Svenska bostäders 34 hus och 412 lägenheter.</a:t>
            </a:r>
          </a:p>
          <a:p>
            <a:r>
              <a:rPr lang="sv-SE" dirty="0"/>
              <a:t>Gatunamnen blir återigen tema på sko.</a:t>
            </a:r>
          </a:p>
          <a:p>
            <a:r>
              <a:rPr lang="sv-SE" dirty="0"/>
              <a:t>Ombildas till bostadsrätter på 2010 talet.</a:t>
            </a:r>
          </a:p>
        </p:txBody>
      </p:sp>
      <p:pic>
        <p:nvPicPr>
          <p:cNvPr id="1026" name="Picture 2" descr="Tillhandahållen av Wikipedia">
            <a:extLst>
              <a:ext uri="{FF2B5EF4-FFF2-40B4-BE49-F238E27FC236}">
                <a16:creationId xmlns:a16="http://schemas.microsoft.com/office/drawing/2014/main" id="{CA67C0A9-078C-3149-AC60-95CECD6D2D5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952"/>
            <a:ext cx="5181600" cy="373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065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karta&#10;&#10;Automatiskt genererad beskrivning">
            <a:extLst>
              <a:ext uri="{FF2B5EF4-FFF2-40B4-BE49-F238E27FC236}">
                <a16:creationId xmlns:a16="http://schemas.microsoft.com/office/drawing/2014/main" id="{693AF721-CB03-3F39-C262-106256C10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52525"/>
            <a:ext cx="91440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71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räd, utomhus, växt, park&#10;&#10;Automatiskt genererad beskrivning">
            <a:extLst>
              <a:ext uri="{FF2B5EF4-FFF2-40B4-BE49-F238E27FC236}">
                <a16:creationId xmlns:a16="http://schemas.microsoft.com/office/drawing/2014/main" id="{A62F4B2E-524D-92AE-0F6D-6A2E0477B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08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äs, utomhus, träd, växt&#10;&#10;Automatiskt genererad beskrivning">
            <a:extLst>
              <a:ext uri="{FF2B5EF4-FFF2-40B4-BE49-F238E27FC236}">
                <a16:creationId xmlns:a16="http://schemas.microsoft.com/office/drawing/2014/main" id="{14CCBA2A-58A5-EEE3-F2D0-283A3152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66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räd, utomhus, klippa, växt&#10;&#10;Automatiskt genererad beskrivning">
            <a:extLst>
              <a:ext uri="{FF2B5EF4-FFF2-40B4-BE49-F238E27FC236}">
                <a16:creationId xmlns:a16="http://schemas.microsoft.com/office/drawing/2014/main" id="{F0ADB65A-5064-D269-2683-1F3F1B426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0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äs, träd, utomhus, växt&#10;&#10;Automatiskt genererad beskrivning">
            <a:extLst>
              <a:ext uri="{FF2B5EF4-FFF2-40B4-BE49-F238E27FC236}">
                <a16:creationId xmlns:a16="http://schemas.microsoft.com/office/drawing/2014/main" id="{D0CBFA51-DC05-D1BE-4B2D-3FAF71AFE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44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4C6427FD-9888-AEE9-A988-AB746F060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73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3C9C22-D56E-683E-3DF8-095530418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Solberga stadsdel 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7E5D61-B6CB-5011-B88E-53C255D640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Älvsjövägen</a:t>
            </a:r>
          </a:p>
          <a:p>
            <a:r>
              <a:rPr lang="sv-SE" dirty="0"/>
              <a:t>Kontrollvägen</a:t>
            </a:r>
          </a:p>
          <a:p>
            <a:r>
              <a:rPr lang="sv-SE" dirty="0"/>
              <a:t>Älvsjö stationsgata/Göta landsväg</a:t>
            </a:r>
          </a:p>
          <a:p>
            <a:r>
              <a:rPr lang="sv-SE" dirty="0"/>
              <a:t>Stambanan</a:t>
            </a:r>
          </a:p>
          <a:p>
            <a:r>
              <a:rPr lang="sv-SE" dirty="0"/>
              <a:t>Västbergavägen.</a:t>
            </a:r>
          </a:p>
        </p:txBody>
      </p:sp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21744500-70C7-D8BD-F5DF-7405FD61A6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1825625"/>
            <a:ext cx="4802736" cy="314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58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0FFD05C-5D88-2573-7D7B-B88403A37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51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himmel, utomhus, träd, natur&#10;&#10;Automatiskt genererad beskrivning">
            <a:extLst>
              <a:ext uri="{FF2B5EF4-FFF2-40B4-BE49-F238E27FC236}">
                <a16:creationId xmlns:a16="http://schemas.microsoft.com/office/drawing/2014/main" id="{17BB1D61-E5AD-B12E-1189-B10C6D2A5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25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räd, utomhus, växt, ek&#10;&#10;Automatiskt genererad beskrivning">
            <a:extLst>
              <a:ext uri="{FF2B5EF4-FFF2-40B4-BE49-F238E27FC236}">
                <a16:creationId xmlns:a16="http://schemas.microsoft.com/office/drawing/2014/main" id="{24868072-2354-ACD3-44A1-AD49141E4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34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9DC244-C83A-BDC1-1BE1-769274585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01725"/>
          </a:xfrm>
        </p:spPr>
        <p:txBody>
          <a:bodyPr/>
          <a:lstStyle/>
          <a:p>
            <a:r>
              <a:rPr lang="sv-SE" dirty="0"/>
              <a:t>Fåglar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ED565B0D-5EEA-0DB2-FF5A-395E1418B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5012" y="1466850"/>
            <a:ext cx="5294313" cy="4762500"/>
          </a:xfrm>
        </p:spPr>
        <p:txBody>
          <a:bodyPr>
            <a:normAutofit fontScale="40000" lnSpcReduction="20000"/>
          </a:bodyPr>
          <a:lstStyle/>
          <a:p>
            <a:r>
              <a:rPr lang="sv-SE" dirty="0"/>
              <a:t>Talgoxe</a:t>
            </a:r>
          </a:p>
          <a:p>
            <a:r>
              <a:rPr lang="sv-SE" dirty="0"/>
              <a:t>Nötväcka</a:t>
            </a:r>
          </a:p>
          <a:p>
            <a:r>
              <a:rPr lang="sv-SE" dirty="0"/>
              <a:t>Steglits</a:t>
            </a:r>
          </a:p>
          <a:p>
            <a:r>
              <a:rPr lang="sv-SE" dirty="0"/>
              <a:t>Blåmes</a:t>
            </a:r>
          </a:p>
          <a:p>
            <a:r>
              <a:rPr lang="sv-SE" dirty="0"/>
              <a:t>Koltrast</a:t>
            </a:r>
          </a:p>
          <a:p>
            <a:r>
              <a:rPr lang="sv-SE" dirty="0"/>
              <a:t>Skata</a:t>
            </a:r>
          </a:p>
          <a:p>
            <a:r>
              <a:rPr lang="sv-SE" dirty="0"/>
              <a:t>Grönfink</a:t>
            </a:r>
          </a:p>
          <a:p>
            <a:r>
              <a:rPr lang="sv-SE" dirty="0"/>
              <a:t>Trädkrypare</a:t>
            </a:r>
          </a:p>
          <a:p>
            <a:r>
              <a:rPr lang="sv-SE" dirty="0"/>
              <a:t>Björktrast</a:t>
            </a:r>
          </a:p>
          <a:p>
            <a:r>
              <a:rPr lang="sv-SE" dirty="0"/>
              <a:t>Större hackspett</a:t>
            </a:r>
          </a:p>
          <a:p>
            <a:r>
              <a:rPr lang="sv-SE" dirty="0"/>
              <a:t>Mindre hackspett (rödlistad)</a:t>
            </a:r>
          </a:p>
          <a:p>
            <a:r>
              <a:rPr lang="sv-SE" dirty="0"/>
              <a:t>Grönsiska</a:t>
            </a:r>
          </a:p>
          <a:p>
            <a:r>
              <a:rPr lang="sv-SE" dirty="0"/>
              <a:t>Gråsparv</a:t>
            </a:r>
          </a:p>
          <a:p>
            <a:r>
              <a:rPr lang="sv-SE" dirty="0"/>
              <a:t>Nötskrika</a:t>
            </a:r>
          </a:p>
          <a:p>
            <a:r>
              <a:rPr lang="sv-SE" dirty="0"/>
              <a:t>Rödhake</a:t>
            </a:r>
          </a:p>
          <a:p>
            <a:r>
              <a:rPr lang="sv-SE" dirty="0"/>
              <a:t>Stenknäck</a:t>
            </a:r>
          </a:p>
          <a:p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3915BC7-5941-020C-F44D-F052ECA79E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095625" y="1466850"/>
            <a:ext cx="1933575" cy="4705350"/>
          </a:xfrm>
        </p:spPr>
        <p:txBody>
          <a:bodyPr>
            <a:normAutofit fontScale="40000" lnSpcReduction="20000"/>
          </a:bodyPr>
          <a:lstStyle/>
          <a:p>
            <a:r>
              <a:rPr lang="sv-SE" dirty="0"/>
              <a:t>Gråsiska</a:t>
            </a:r>
          </a:p>
          <a:p>
            <a:r>
              <a:rPr lang="sv-SE" dirty="0"/>
              <a:t>Ringduva</a:t>
            </a:r>
          </a:p>
          <a:p>
            <a:r>
              <a:rPr lang="sv-SE" dirty="0"/>
              <a:t>Stare</a:t>
            </a:r>
          </a:p>
          <a:p>
            <a:r>
              <a:rPr lang="sv-SE" dirty="0"/>
              <a:t>Gråkråka</a:t>
            </a:r>
          </a:p>
          <a:p>
            <a:r>
              <a:rPr lang="sv-SE" dirty="0"/>
              <a:t>Kaja</a:t>
            </a:r>
          </a:p>
          <a:p>
            <a:r>
              <a:rPr lang="sv-SE" dirty="0"/>
              <a:t>Tamduva</a:t>
            </a:r>
          </a:p>
          <a:p>
            <a:r>
              <a:rPr lang="sv-SE" dirty="0"/>
              <a:t>Gråhäger</a:t>
            </a:r>
          </a:p>
          <a:p>
            <a:r>
              <a:rPr lang="sv-SE" dirty="0"/>
              <a:t>Gråtrut</a:t>
            </a:r>
          </a:p>
          <a:p>
            <a:r>
              <a:rPr lang="sv-SE" dirty="0"/>
              <a:t>Fiskmås</a:t>
            </a:r>
          </a:p>
          <a:p>
            <a:r>
              <a:rPr lang="sv-SE" dirty="0"/>
              <a:t>Korp</a:t>
            </a:r>
          </a:p>
          <a:p>
            <a:r>
              <a:rPr lang="sv-SE" dirty="0"/>
              <a:t>Domherre</a:t>
            </a:r>
          </a:p>
          <a:p>
            <a:r>
              <a:rPr lang="sv-SE" dirty="0"/>
              <a:t>Stjärtmes</a:t>
            </a:r>
          </a:p>
          <a:p>
            <a:r>
              <a:rPr lang="sv-SE" dirty="0"/>
              <a:t>Sidensvans</a:t>
            </a:r>
          </a:p>
          <a:p>
            <a:r>
              <a:rPr lang="sv-SE" dirty="0"/>
              <a:t>Bofink</a:t>
            </a:r>
          </a:p>
          <a:p>
            <a:r>
              <a:rPr lang="sv-SE" dirty="0"/>
              <a:t>Rödvingetrast</a:t>
            </a:r>
          </a:p>
          <a:p>
            <a:r>
              <a:rPr lang="sv-SE" dirty="0"/>
              <a:t>Taltrast</a:t>
            </a:r>
          </a:p>
          <a:p>
            <a:r>
              <a:rPr lang="sv-SE" dirty="0"/>
              <a:t>Sädesärla</a:t>
            </a:r>
          </a:p>
          <a:p>
            <a:r>
              <a:rPr lang="sv-SE" dirty="0"/>
              <a:t>Gärdsmyg</a:t>
            </a:r>
          </a:p>
          <a:p>
            <a:r>
              <a:rPr lang="sv-SE" dirty="0"/>
              <a:t>Tofsmes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25C6E52-804B-0DA8-B88F-2712615E8965}"/>
              </a:ext>
            </a:extLst>
          </p:cNvPr>
          <p:cNvSpPr txBox="1"/>
          <p:nvPr/>
        </p:nvSpPr>
        <p:spPr>
          <a:xfrm>
            <a:off x="4710113" y="1466850"/>
            <a:ext cx="167640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Kungsfågel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Svarthätta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Svartvit flugsnappare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Rödstjärt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Tornseglare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Lövsångare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Duvhök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Grå flugsnappare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Ärtsångare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/>
              <a:t>Sparvhök</a:t>
            </a:r>
          </a:p>
        </p:txBody>
      </p:sp>
      <p:pic>
        <p:nvPicPr>
          <p:cNvPr id="10" name="Bildobjekt 9" descr="En bild som visar fågel, hackspett, gren, uppfluget&#10;&#10;Automatiskt genererad beskrivning">
            <a:extLst>
              <a:ext uri="{FF2B5EF4-FFF2-40B4-BE49-F238E27FC236}">
                <a16:creationId xmlns:a16="http://schemas.microsoft.com/office/drawing/2014/main" id="{FA2281CC-81C0-2DC3-92C7-F51A5ED79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15125" y="819150"/>
            <a:ext cx="416242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78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1BD20A-0DC6-C934-25AB-80E25E138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Mossor och lavar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77B1AFD-AA8A-B4F8-F380-02180A5025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Björnmossa</a:t>
            </a:r>
          </a:p>
          <a:p>
            <a:r>
              <a:rPr lang="sv-SE" dirty="0"/>
              <a:t>Vitmossa</a:t>
            </a:r>
          </a:p>
          <a:p>
            <a:r>
              <a:rPr lang="sv-SE" dirty="0"/>
              <a:t>Husmossa</a:t>
            </a:r>
          </a:p>
          <a:p>
            <a:r>
              <a:rPr lang="sv-SE" dirty="0"/>
              <a:t>Krushättemossa (signalart)</a:t>
            </a:r>
          </a:p>
          <a:p>
            <a:r>
              <a:rPr lang="sv-SE" dirty="0"/>
              <a:t>Islandslav</a:t>
            </a:r>
          </a:p>
          <a:p>
            <a:r>
              <a:rPr lang="sv-SE" dirty="0"/>
              <a:t>Renlav</a:t>
            </a:r>
          </a:p>
          <a:p>
            <a:pPr marL="0" indent="0">
              <a:buNone/>
            </a:pPr>
            <a:r>
              <a:rPr lang="sv-SE" dirty="0"/>
              <a:t>Dessutom:</a:t>
            </a:r>
          </a:p>
          <a:p>
            <a:r>
              <a:rPr lang="sv-SE" dirty="0"/>
              <a:t>Mistel</a:t>
            </a:r>
          </a:p>
          <a:p>
            <a:r>
              <a:rPr lang="sv-SE" dirty="0"/>
              <a:t>Svampar</a:t>
            </a:r>
          </a:p>
          <a:p>
            <a:endParaRPr lang="sv-SE" dirty="0"/>
          </a:p>
        </p:txBody>
      </p:sp>
      <p:pic>
        <p:nvPicPr>
          <p:cNvPr id="8" name="Platshållare för innehåll 7" descr="En bild som visar träd, utomhus, växt, björk&#10;&#10;Automatiskt genererad beskrivning">
            <a:extLst>
              <a:ext uri="{FF2B5EF4-FFF2-40B4-BE49-F238E27FC236}">
                <a16:creationId xmlns:a16="http://schemas.microsoft.com/office/drawing/2014/main" id="{B706E9CE-C8BF-99F5-93A8-95CADA16919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70042" y="2505075"/>
            <a:ext cx="2987503" cy="3684588"/>
          </a:xfr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ADDD5227-DB0D-30E0-7136-CF7B8E213D40}"/>
              </a:ext>
            </a:extLst>
          </p:cNvPr>
          <p:cNvSpPr txBox="1"/>
          <p:nvPr/>
        </p:nvSpPr>
        <p:spPr>
          <a:xfrm>
            <a:off x="7270042" y="6189663"/>
            <a:ext cx="29875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>
                <a:hlinkClick r:id="rId3" tooltip="https://www.jewiki.net/wiki/Misteln"/>
              </a:rPr>
              <a:t>Det här fotot</a:t>
            </a:r>
            <a:r>
              <a:rPr lang="sv-SE" sz="900"/>
              <a:t> av Okänd författare licensieras enligt </a:t>
            </a:r>
            <a:r>
              <a:rPr lang="sv-SE" sz="900">
                <a:hlinkClick r:id="rId4" tooltip="https://creativecommons.org/licenses/by-sa/3.0/"/>
              </a:rPr>
              <a:t>CC BY-SA</a:t>
            </a:r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1953644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B59B6F-E303-0DAE-271D-F5D7164E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Djur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C4FA38E-9C68-2CCC-BE46-7B03C00D1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09750"/>
            <a:ext cx="5157787" cy="4379913"/>
          </a:xfrm>
        </p:spPr>
        <p:txBody>
          <a:bodyPr>
            <a:normAutofit fontScale="62500" lnSpcReduction="20000"/>
          </a:bodyPr>
          <a:lstStyle/>
          <a:p>
            <a:r>
              <a:rPr lang="sv-SE" dirty="0"/>
              <a:t>Rådjur</a:t>
            </a:r>
          </a:p>
          <a:p>
            <a:r>
              <a:rPr lang="sv-SE" dirty="0"/>
              <a:t>Grodor</a:t>
            </a:r>
          </a:p>
          <a:p>
            <a:r>
              <a:rPr lang="sv-SE" dirty="0"/>
              <a:t>Salamander</a:t>
            </a:r>
          </a:p>
          <a:p>
            <a:r>
              <a:rPr lang="sv-SE" dirty="0"/>
              <a:t>Hare</a:t>
            </a:r>
          </a:p>
          <a:p>
            <a:r>
              <a:rPr lang="sv-SE" dirty="0"/>
              <a:t>Tysk skogshare</a:t>
            </a:r>
          </a:p>
          <a:p>
            <a:r>
              <a:rPr lang="sv-SE" dirty="0"/>
              <a:t>Igelkott</a:t>
            </a:r>
          </a:p>
          <a:p>
            <a:r>
              <a:rPr lang="sv-SE" dirty="0"/>
              <a:t>Fladdermöss</a:t>
            </a:r>
          </a:p>
          <a:p>
            <a:r>
              <a:rPr lang="sv-SE" dirty="0"/>
              <a:t>Räv</a:t>
            </a:r>
          </a:p>
          <a:p>
            <a:r>
              <a:rPr lang="sv-SE" dirty="0"/>
              <a:t>Ekorre</a:t>
            </a:r>
          </a:p>
          <a:p>
            <a:pPr marL="0" indent="0">
              <a:buNone/>
            </a:pPr>
            <a:r>
              <a:rPr lang="sv-SE" dirty="0"/>
              <a:t>Ibland på besök.</a:t>
            </a:r>
          </a:p>
          <a:p>
            <a:r>
              <a:rPr lang="sv-SE" dirty="0"/>
              <a:t>Älg</a:t>
            </a:r>
          </a:p>
          <a:p>
            <a:r>
              <a:rPr lang="sv-SE" dirty="0"/>
              <a:t>Varg</a:t>
            </a:r>
          </a:p>
          <a:p>
            <a:r>
              <a:rPr lang="sv-SE" dirty="0"/>
              <a:t>Lokatt</a:t>
            </a:r>
          </a:p>
        </p:txBody>
      </p:sp>
      <p:pic>
        <p:nvPicPr>
          <p:cNvPr id="15" name="Platshållare för innehåll 14" descr="En bild som visar träd, däggdjur, ekorre, utomhus&#10;&#10;Automatiskt genererad beskrivning">
            <a:extLst>
              <a:ext uri="{FF2B5EF4-FFF2-40B4-BE49-F238E27FC236}">
                <a16:creationId xmlns:a16="http://schemas.microsoft.com/office/drawing/2014/main" id="{8642FA87-9230-2819-0A3A-E283457D5D8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72200" y="2622873"/>
            <a:ext cx="5183188" cy="3448992"/>
          </a:xfrm>
        </p:spPr>
      </p:pic>
    </p:spTree>
    <p:extLst>
      <p:ext uri="{BB962C8B-B14F-4D97-AF65-F5344CB8AC3E}">
        <p14:creationId xmlns:p14="http://schemas.microsoft.com/office/powerpoint/2010/main" val="577251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E9230F-1977-35C1-E658-A9B1AF995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Älvsjö centrum – Prästänget.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5CBD577-C30D-2143-35CF-FED5CC79F8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Projektering påbörjades 1979</a:t>
            </a:r>
          </a:p>
          <a:p>
            <a:r>
              <a:rPr lang="sv-SE" dirty="0"/>
              <a:t>HSB 163 lägenheter</a:t>
            </a:r>
          </a:p>
          <a:p>
            <a:r>
              <a:rPr lang="sv-SE" dirty="0"/>
              <a:t>Bostadsrättsföreningen Kupan 52 lägenheter i två punkthus</a:t>
            </a:r>
          </a:p>
          <a:p>
            <a:r>
              <a:rPr lang="sv-SE" dirty="0"/>
              <a:t>Krukan 111 lägenheter i tre och fyravåningshus</a:t>
            </a:r>
          </a:p>
          <a:p>
            <a:r>
              <a:rPr lang="sv-SE" dirty="0"/>
              <a:t>Familjebostäders 587 lägenheter.</a:t>
            </a:r>
          </a:p>
          <a:p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1799731-6ABB-E849-CA39-29DD89A6D8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/>
              <a:t>Sedan byggs Älvsjö centrum om och till.</a:t>
            </a:r>
          </a:p>
          <a:p>
            <a:r>
              <a:rPr lang="sv-SE" dirty="0"/>
              <a:t>Älvsjöstaden byggs till</a:t>
            </a:r>
          </a:p>
          <a:p>
            <a:r>
              <a:rPr lang="sv-SE" dirty="0"/>
              <a:t>Solberga förtätas</a:t>
            </a:r>
          </a:p>
          <a:p>
            <a:r>
              <a:rPr lang="sv-SE" dirty="0"/>
              <a:t>Viktiga grönstråk för insekter, fåglar, däggdjur försvinner.</a:t>
            </a:r>
          </a:p>
        </p:txBody>
      </p:sp>
    </p:spTree>
    <p:extLst>
      <p:ext uri="{BB962C8B-B14F-4D97-AF65-F5344CB8AC3E}">
        <p14:creationId xmlns:p14="http://schemas.microsoft.com/office/powerpoint/2010/main" val="4248656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8F6EC2-2DD8-A46B-603A-41F1D066B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Detta har byggts till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D7AB92-5CE9-89D6-90DD-43D12DE83A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55 plusboende på Stövelvägen Bostadsrättshus vid Kristalltorget</a:t>
            </a:r>
          </a:p>
          <a:p>
            <a:r>
              <a:rPr lang="sv-SE" dirty="0"/>
              <a:t>Stockholmshems hus på Sulvägen.</a:t>
            </a:r>
          </a:p>
          <a:p>
            <a:r>
              <a:rPr lang="sv-SE" dirty="0"/>
              <a:t>Höghus och smalhus vid Klacktorget</a:t>
            </a:r>
          </a:p>
          <a:p>
            <a:r>
              <a:rPr lang="sv-SE" dirty="0"/>
              <a:t>Stockholmshems hus Kristallvägen 158-160</a:t>
            </a:r>
          </a:p>
          <a:p>
            <a:r>
              <a:rPr lang="sv-SE" dirty="0"/>
              <a:t>4 nya höghus vid Rubinvägen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10404AC-B14D-6E34-0452-E71F7806C0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v-SE" dirty="0"/>
              <a:t>Kvarteret Tåhättevägen/Skodonsvägen</a:t>
            </a:r>
          </a:p>
          <a:p>
            <a:r>
              <a:rPr lang="sv-SE" dirty="0"/>
              <a:t>Toffelbacken, mot kyrkogården.</a:t>
            </a:r>
          </a:p>
          <a:p>
            <a:r>
              <a:rPr lang="sv-SE" dirty="0"/>
              <a:t>Ett Stockholmshus kvarteret Karneolen</a:t>
            </a:r>
          </a:p>
          <a:p>
            <a:r>
              <a:rPr lang="sv-SE" dirty="0"/>
              <a:t>Bygglov för kvarteret Tåjärnet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280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139D7B-8017-637D-7C4E-2534A02E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Befolkningsmängd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88DE05B-6B3B-BB5E-D601-F698F47B38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När stadsdelen planerades bodde det 585 personer</a:t>
            </a:r>
          </a:p>
          <a:p>
            <a:r>
              <a:rPr lang="sv-SE" dirty="0"/>
              <a:t>Idag bor det 12 288 personer</a:t>
            </a:r>
          </a:p>
          <a:p>
            <a:r>
              <a:rPr lang="sv-SE" dirty="0"/>
              <a:t>2025 15 878 personer</a:t>
            </a:r>
          </a:p>
          <a:p>
            <a:r>
              <a:rPr lang="sv-SE" dirty="0"/>
              <a:t>Solberga projekterades för 5 000 boende</a:t>
            </a:r>
          </a:p>
          <a:p>
            <a:r>
              <a:rPr lang="sv-SE" dirty="0"/>
              <a:t>Som mest efter inflyttning på 50 talet bodde här 7 000 personer</a:t>
            </a:r>
          </a:p>
          <a:p>
            <a:r>
              <a:rPr lang="sv-SE" dirty="0"/>
              <a:t>Som lägst kring 80-90 tal var det drygt 4 500 personer som bodde i Solberga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6" name="Platshållare för innehåll 5" descr="En bild som visar träd, utomhus, person, personer&#10;&#10;Automatiskt genererad beskrivning">
            <a:extLst>
              <a:ext uri="{FF2B5EF4-FFF2-40B4-BE49-F238E27FC236}">
                <a16:creationId xmlns:a16="http://schemas.microsoft.com/office/drawing/2014/main" id="{09CC1D15-229A-4C6A-41FD-E1B46BEB07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1791891"/>
            <a:ext cx="4573198" cy="3029744"/>
          </a:xfrm>
        </p:spPr>
      </p:pic>
    </p:spTree>
    <p:extLst>
      <p:ext uri="{BB962C8B-B14F-4D97-AF65-F5344CB8AC3E}">
        <p14:creationId xmlns:p14="http://schemas.microsoft.com/office/powerpoint/2010/main" val="99895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D5742B-BA68-6BC3-DA64-97B500D84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Mer planeras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6073FC-4F63-A92B-3738-759C111DE5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/>
              <a:t>Rosenstenen 1 och Snabelskon 2 med tillhörande P-platser på Kristallvägen. Bygglovet indraget av </a:t>
            </a:r>
            <a:r>
              <a:rPr lang="sv-SE" dirty="0" err="1"/>
              <a:t>MoMÖ</a:t>
            </a:r>
            <a:r>
              <a:rPr lang="sv-SE" dirty="0"/>
              <a:t>.</a:t>
            </a:r>
          </a:p>
          <a:p>
            <a:r>
              <a:rPr lang="sv-SE" dirty="0"/>
              <a:t>Månstenen – bygglovet förfallit? PEAB 3 hus</a:t>
            </a:r>
          </a:p>
          <a:p>
            <a:r>
              <a:rPr lang="sv-SE" dirty="0"/>
              <a:t>Norra Folkparken , Folkparksvägen 4 punkthus, Safirgränd 2 punkthus = 110 lägenheter</a:t>
            </a:r>
          </a:p>
          <a:p>
            <a:r>
              <a:rPr lang="sv-SE" dirty="0"/>
              <a:t>Cirkusplatsen – Hotellhem 110 lägenheter</a:t>
            </a:r>
          </a:p>
          <a:p>
            <a:r>
              <a:rPr lang="sv-SE" dirty="0"/>
              <a:t>Toffelbacken 4 punkthus med 100 bostäder.</a:t>
            </a:r>
          </a:p>
          <a:p>
            <a:r>
              <a:rPr lang="sv-SE" dirty="0"/>
              <a:t>Snabbspårväg.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EC735F0-C4B7-E8B9-D966-2BBE4D76D2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/>
              <a:t>Hotell och kontor upp till 22 våningar Folkparksvägen/Kontrollvägen. Diamantsliparen.</a:t>
            </a:r>
          </a:p>
          <a:p>
            <a:r>
              <a:rPr lang="sv-SE" dirty="0"/>
              <a:t>Taffeljärnet (Panncentralen) 90 lägenheter.</a:t>
            </a:r>
          </a:p>
          <a:p>
            <a:r>
              <a:rPr lang="sv-SE" dirty="0"/>
              <a:t>Kabelverket 55 lägenheter</a:t>
            </a:r>
          </a:p>
          <a:p>
            <a:r>
              <a:rPr lang="sv-SE" dirty="0"/>
              <a:t>Prästgårdsparken 580 lägenheter</a:t>
            </a:r>
          </a:p>
          <a:p>
            <a:r>
              <a:rPr lang="sv-SE" dirty="0"/>
              <a:t>Älvsjövägen 685 lägenheter</a:t>
            </a:r>
          </a:p>
          <a:p>
            <a:r>
              <a:rPr lang="sv-SE" dirty="0"/>
              <a:t>Trätoffeln 4 punkthus 100 bostäder</a:t>
            </a:r>
          </a:p>
          <a:p>
            <a:r>
              <a:rPr lang="sv-SE" dirty="0"/>
              <a:t>Panncentralen 80 bostäder.</a:t>
            </a:r>
          </a:p>
          <a:p>
            <a:r>
              <a:rPr lang="sv-SE" dirty="0"/>
              <a:t>Mässtunneln</a:t>
            </a:r>
          </a:p>
          <a:p>
            <a:r>
              <a:rPr lang="sv-SE" dirty="0"/>
              <a:t>Tunnelbanan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840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416A33-9671-D550-485B-0B9E89D7A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Torpet, fattigstugan och Lerkrogen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83BE41D-8C6E-746E-4AFB-C92B0AC530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b="1" dirty="0"/>
              <a:t>Lerkrogen</a:t>
            </a:r>
            <a:r>
              <a:rPr lang="sv-SE" dirty="0"/>
              <a:t> låg vid Lerkorgsvägen – Apelsinlunden Göta Landsväg och flyttades till nuvarande plats  1987</a:t>
            </a:r>
          </a:p>
          <a:p>
            <a:r>
              <a:rPr lang="sv-SE" b="1" dirty="0"/>
              <a:t>Fattigstugan</a:t>
            </a:r>
            <a:r>
              <a:rPr lang="sv-SE" dirty="0"/>
              <a:t> låg vid viadukten Göta landsväg, nära Åbyleden.</a:t>
            </a:r>
          </a:p>
          <a:p>
            <a:r>
              <a:rPr lang="sv-SE" dirty="0"/>
              <a:t>Det enda torp som är dokumenterats är </a:t>
            </a:r>
            <a:r>
              <a:rPr lang="sv-SE" b="1" dirty="0"/>
              <a:t>Kämpetorp</a:t>
            </a:r>
            <a:r>
              <a:rPr lang="sv-SE" dirty="0"/>
              <a:t>.</a:t>
            </a:r>
          </a:p>
        </p:txBody>
      </p:sp>
      <p:pic>
        <p:nvPicPr>
          <p:cNvPr id="8" name="Platshållare för innehåll 7" descr="En bild som visar text&#10;&#10;Automatiskt genererad beskrivning">
            <a:extLst>
              <a:ext uri="{FF2B5EF4-FFF2-40B4-BE49-F238E27FC236}">
                <a16:creationId xmlns:a16="http://schemas.microsoft.com/office/drawing/2014/main" id="{079D14F6-D551-3CC1-34DC-25804566E3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t="31634" r="5747" b="5022"/>
          <a:stretch/>
        </p:blipFill>
        <p:spPr>
          <a:xfrm>
            <a:off x="1610414" y="3091991"/>
            <a:ext cx="3998534" cy="2535811"/>
          </a:xfrm>
        </p:spPr>
      </p:pic>
    </p:spTree>
    <p:extLst>
      <p:ext uri="{BB962C8B-B14F-4D97-AF65-F5344CB8AC3E}">
        <p14:creationId xmlns:p14="http://schemas.microsoft.com/office/powerpoint/2010/main" val="4078162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7D5A4E-8787-9D3C-7E8A-4C224A99D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En historisk plats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8F70B8-485A-0654-FDD2-482875BE3C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De första människorna i Stockholmstrakten ca 2000 år före Kristus födelse.</a:t>
            </a:r>
          </a:p>
          <a:p>
            <a:r>
              <a:rPr lang="sv-SE" dirty="0"/>
              <a:t>De flesta av järnåldersgårdarna bör ha legat i anslutning till Göta landsväg, vilket man även ser på en häradskarta  1869-71 som borde i huvudsak stämma med den medeltida bosättningen.</a:t>
            </a:r>
          </a:p>
          <a:p>
            <a:r>
              <a:rPr lang="sv-SE" dirty="0"/>
              <a:t>Gravplatsen antas härstamma från folkvandringen och vikingatiden, den äldsta från 400 talet.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E80B7CE-9CA1-7FEC-E936-A844CB8FB0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På 1000-talet upphörde Södertörn att vara en ö, ”</a:t>
            </a:r>
            <a:r>
              <a:rPr lang="sv-SE" dirty="0" err="1"/>
              <a:t>Tören</a:t>
            </a:r>
            <a:r>
              <a:rPr lang="sv-SE" dirty="0"/>
              <a:t>” genom den landhöjning som skedde succesivt.</a:t>
            </a:r>
          </a:p>
          <a:p>
            <a:r>
              <a:rPr lang="sv-SE" dirty="0"/>
              <a:t>Idag räknas dock Södertörn återigen som en ö!</a:t>
            </a:r>
          </a:p>
          <a:p>
            <a:r>
              <a:rPr lang="sv-SE" dirty="0"/>
              <a:t>Kyrkan i </a:t>
            </a:r>
            <a:r>
              <a:rPr lang="sv-SE" dirty="0" err="1"/>
              <a:t>Vantör</a:t>
            </a:r>
            <a:r>
              <a:rPr lang="sv-SE" dirty="0"/>
              <a:t> antas  uppförts någon gång på 1100-talet. Efter att den byggts om och brunnit några gånger ändrades namnet till Brännkyrka kyrka.</a:t>
            </a:r>
          </a:p>
          <a:p>
            <a:r>
              <a:rPr lang="sv-SE" dirty="0"/>
              <a:t>Det gamla prästbostället  ligger i kanten av Solbergaskogen.</a:t>
            </a:r>
          </a:p>
          <a:p>
            <a:r>
              <a:rPr lang="sv-SE" dirty="0"/>
              <a:t>Marken tillhörde Västberga gård.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625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AF07D7-85D8-8BE8-812A-AD480F046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Solberga prästgård med tvättstuga och bastu.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8B7D1F4-9306-C2C5-2A1A-FBCE9DAF39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v-SE" dirty="0"/>
              <a:t>Ovanför den gamla Prästgården</a:t>
            </a:r>
          </a:p>
          <a:p>
            <a:pPr marL="0" indent="0">
              <a:buNone/>
            </a:pPr>
            <a:r>
              <a:rPr lang="sv-SE" dirty="0"/>
              <a:t>Finns en ruin efter en bastu och tvättstuga.</a:t>
            </a:r>
          </a:p>
          <a:p>
            <a:r>
              <a:rPr lang="sv-SE" dirty="0"/>
              <a:t>Där växer det fortfarande kulturväxter som vildtulpan och Mahonia.</a:t>
            </a:r>
          </a:p>
          <a:p>
            <a:r>
              <a:rPr lang="sv-SE" dirty="0"/>
              <a:t>På trettiotalet bodde en familj här med två barn. Pappan arbetade på gården. </a:t>
            </a:r>
          </a:p>
          <a:p>
            <a:r>
              <a:rPr lang="sv-SE" dirty="0"/>
              <a:t>Stugan innehöll ett rum och kök med en liten veranda. </a:t>
            </a:r>
          </a:p>
          <a:p>
            <a:r>
              <a:rPr lang="sv-SE" dirty="0"/>
              <a:t>Senare bedrevs där scoutverksamhet tills stugan brann ner </a:t>
            </a:r>
          </a:p>
        </p:txBody>
      </p:sp>
      <p:pic>
        <p:nvPicPr>
          <p:cNvPr id="10" name="Platshållare för innehåll 9" descr="En bild som visar text&#10;&#10;Automatiskt genererad beskrivning">
            <a:extLst>
              <a:ext uri="{FF2B5EF4-FFF2-40B4-BE49-F238E27FC236}">
                <a16:creationId xmlns:a16="http://schemas.microsoft.com/office/drawing/2014/main" id="{1C30B80C-D8CD-1188-F55A-9565E48A23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3" r="15269" b="22174"/>
          <a:stretch/>
        </p:blipFill>
        <p:spPr>
          <a:xfrm>
            <a:off x="7256834" y="1690688"/>
            <a:ext cx="3229583" cy="3737346"/>
          </a:xfrm>
        </p:spPr>
      </p:pic>
    </p:spTree>
    <p:extLst>
      <p:ext uri="{BB962C8B-B14F-4D97-AF65-F5344CB8AC3E}">
        <p14:creationId xmlns:p14="http://schemas.microsoft.com/office/powerpoint/2010/main" val="36119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5A4CDA-C7B0-EC0E-0B28-A6A89E4B3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Södra Folkparken- Folkparksvägen- Föreningen Södra Folkparken.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042675-C4AB-10A4-E50C-5A8084D8F9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v-SE" dirty="0"/>
              <a:t>Folkparkerna bildas av arbetarrörelsen under slutet av 1800 talet.</a:t>
            </a:r>
          </a:p>
          <a:p>
            <a:r>
              <a:rPr lang="sv-SE" dirty="0"/>
              <a:t>Södra Folkparken anlades 1915, invigd Hjalmar Branting</a:t>
            </a:r>
          </a:p>
          <a:p>
            <a:r>
              <a:rPr lang="sv-SE" dirty="0"/>
              <a:t>Parken hade plats för 2 000 personer</a:t>
            </a:r>
          </a:p>
          <a:p>
            <a:r>
              <a:rPr lang="sv-SE" dirty="0"/>
              <a:t>1927 brinner en hel del ner</a:t>
            </a:r>
          </a:p>
          <a:p>
            <a:r>
              <a:rPr lang="sv-SE" dirty="0"/>
              <a:t>Johan Lindgren (Gröna Lunds ägare) köper  konkursboet</a:t>
            </a:r>
          </a:p>
          <a:p>
            <a:r>
              <a:rPr lang="sv-SE" dirty="0"/>
              <a:t>1927 blev det 70 000 besökare.</a:t>
            </a:r>
          </a:p>
          <a:p>
            <a:r>
              <a:rPr lang="sv-SE" dirty="0"/>
              <a:t>1944 köper staden marken för att bygga lägenheter.</a:t>
            </a:r>
          </a:p>
        </p:txBody>
      </p:sp>
      <p:pic>
        <p:nvPicPr>
          <p:cNvPr id="6" name="Platshållare för innehåll 5" descr="En bild som visar text, träd, utomhus, byggnad&#10;&#10;Automatiskt genererad beskrivning">
            <a:extLst>
              <a:ext uri="{FF2B5EF4-FFF2-40B4-BE49-F238E27FC236}">
                <a16:creationId xmlns:a16="http://schemas.microsoft.com/office/drawing/2014/main" id="{D7BB3C51-B2FC-0817-E085-8D18A9D3AB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11" y="2543174"/>
            <a:ext cx="4360766" cy="2543175"/>
          </a:xfrm>
        </p:spPr>
      </p:pic>
    </p:spTree>
    <p:extLst>
      <p:ext uri="{BB962C8B-B14F-4D97-AF65-F5344CB8AC3E}">
        <p14:creationId xmlns:p14="http://schemas.microsoft.com/office/powerpoint/2010/main" val="262914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2AC82B-2A48-EE97-F2FB-5FF2E2B5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Solberga stadsdel bildas, en idé om Folkhemmet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855E5F-603E-E15D-BD41-B0D8582483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Stor inflyttning till Stockholm</a:t>
            </a:r>
          </a:p>
          <a:p>
            <a:r>
              <a:rPr lang="sv-SE" dirty="0"/>
              <a:t>Solbergamarken köps in  1935-1937. </a:t>
            </a:r>
          </a:p>
          <a:p>
            <a:r>
              <a:rPr lang="sv-SE" dirty="0"/>
              <a:t>Kyrkan ägde marken närmast stambanan och ville inte sälja.</a:t>
            </a:r>
          </a:p>
          <a:p>
            <a:r>
              <a:rPr lang="sv-SE" dirty="0"/>
              <a:t>Andra världskriget kom skrinlade planerna på stadens utbyggnad.</a:t>
            </a:r>
          </a:p>
          <a:p>
            <a:r>
              <a:rPr lang="sv-SE" dirty="0"/>
              <a:t>Staden skulle byggas ut längst med T-banan</a:t>
            </a:r>
          </a:p>
          <a:p>
            <a:r>
              <a:rPr lang="sv-SE" dirty="0"/>
              <a:t>Solberga byggdes för arbetskraft till Västberga industriområde.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E6468B7-C983-C04E-8FA6-0C10663110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1946 beslöt kommunfullmäktige att stadsdelen bildades, då bodde här 585 personer</a:t>
            </a:r>
          </a:p>
          <a:p>
            <a:r>
              <a:rPr lang="sv-SE" dirty="0"/>
              <a:t>Från tyska influenser om bostadsbyggandet innan andra världskriget ersattes de av influenser från engelska och amerikanska modeller.</a:t>
            </a:r>
          </a:p>
          <a:p>
            <a:r>
              <a:rPr lang="sv-SE" dirty="0"/>
              <a:t>Grannskapsenheter och nya ABC (arbete, bostad, centrum) städer och förorter.</a:t>
            </a:r>
          </a:p>
          <a:p>
            <a:r>
              <a:rPr lang="sv-SE" dirty="0"/>
              <a:t>Färgsättningen blev mustigare  med spritputsade fasader</a:t>
            </a:r>
          </a:p>
        </p:txBody>
      </p:sp>
    </p:spTree>
    <p:extLst>
      <p:ext uri="{BB962C8B-B14F-4D97-AF65-F5344CB8AC3E}">
        <p14:creationId xmlns:p14="http://schemas.microsoft.com/office/powerpoint/2010/main" val="118928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B980D3-7762-3C18-D071-EB79B4F3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Solberga byggdes 1947 - 1952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DB6F6D8-8E0E-42E5-41FD-1B0B8B604D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v-SE" dirty="0"/>
              <a:t>Solberga planerades för 5 000 människor </a:t>
            </a:r>
          </a:p>
          <a:p>
            <a:r>
              <a:rPr lang="sv-SE" dirty="0"/>
              <a:t>Två centrum byggs i Solberga, Kristalltorget, arkitekter Reinius och Backström</a:t>
            </a:r>
          </a:p>
          <a:p>
            <a:r>
              <a:rPr lang="sv-SE" dirty="0"/>
              <a:t>Klacktorget och omgivande hus ritas av arkitekterna Paul Hedqvist och bröderna Ahlsén och HSB. </a:t>
            </a:r>
          </a:p>
          <a:p>
            <a:r>
              <a:rPr lang="sv-SE" dirty="0"/>
              <a:t>Höghuset var tänkt att bli ett kollektivhus och ett landmärke för centrumanläggningen. </a:t>
            </a:r>
          </a:p>
          <a:p>
            <a:r>
              <a:rPr lang="sv-SE" dirty="0"/>
              <a:t>1952 byggdes de 20 talet villor som finns i Solbergas östra kant.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409ACD7-8F5D-568C-42CB-530F1D91DC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v-SE" dirty="0"/>
              <a:t>Egnahemsvillor i hörnet Älvsjövägen Kontrollvägen och från Kämpetorpsskolan</a:t>
            </a:r>
          </a:p>
          <a:p>
            <a:r>
              <a:rPr lang="sv-SE" dirty="0"/>
              <a:t>En huvudgata – Folkparksvägen.</a:t>
            </a:r>
          </a:p>
          <a:p>
            <a:r>
              <a:rPr lang="sv-SE" dirty="0"/>
              <a:t>Från denna sidogator i den södra delen döpta till olika </a:t>
            </a:r>
            <a:r>
              <a:rPr lang="sv-SE" dirty="0" err="1"/>
              <a:t>skonamn</a:t>
            </a:r>
            <a:r>
              <a:rPr lang="sv-SE" dirty="0"/>
              <a:t>, i den norra delen döpta till ädelstensnamn.</a:t>
            </a:r>
          </a:p>
          <a:p>
            <a:r>
              <a:rPr lang="sv-SE" dirty="0"/>
              <a:t>Husen placerades i den kuperade terrängen i samma riktning som bergsryggarna.</a:t>
            </a:r>
          </a:p>
          <a:p>
            <a:r>
              <a:rPr lang="sv-SE" dirty="0"/>
              <a:t>Där terrängen var för svår byggdes istället punkthusen.</a:t>
            </a:r>
          </a:p>
          <a:p>
            <a:r>
              <a:rPr lang="sv-SE" dirty="0"/>
              <a:t>Bostäderna grupperades med gårdar – grannsämjan.</a:t>
            </a:r>
          </a:p>
          <a:p>
            <a:r>
              <a:rPr lang="sv-SE" dirty="0"/>
              <a:t>Lägenheterna var ljusa genom fönster i minst två lägen.</a:t>
            </a:r>
          </a:p>
        </p:txBody>
      </p:sp>
    </p:spTree>
    <p:extLst>
      <p:ext uri="{BB962C8B-B14F-4D97-AF65-F5344CB8AC3E}">
        <p14:creationId xmlns:p14="http://schemas.microsoft.com/office/powerpoint/2010/main" val="3987502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1243</Words>
  <Application>Microsoft Office PowerPoint</Application>
  <PresentationFormat>Bredbild</PresentationFormat>
  <Paragraphs>232</Paragraphs>
  <Slides>39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Office-tema</vt:lpstr>
      <vt:lpstr>Solberga Förr och nu</vt:lpstr>
      <vt:lpstr>Stadsdelen Solberga</vt:lpstr>
      <vt:lpstr>Solberga stadsdel  </vt:lpstr>
      <vt:lpstr>Torpet, fattigstugan och Lerkrogen</vt:lpstr>
      <vt:lpstr>En historisk plats </vt:lpstr>
      <vt:lpstr>Solberga prästgård med tvättstuga och bastu.</vt:lpstr>
      <vt:lpstr>Södra Folkparken- Folkparksvägen- Föreningen Södra Folkparken.</vt:lpstr>
      <vt:lpstr>Solberga stadsdel bildas, en idé om Folkhemmet</vt:lpstr>
      <vt:lpstr>Solberga byggdes 1947 - 1952</vt:lpstr>
      <vt:lpstr>PowerPoint-presentation</vt:lpstr>
      <vt:lpstr>Kristalltorget</vt:lpstr>
      <vt:lpstr>Norra delen, Kristallvägen, Rubinvägen och Safirgränd</vt:lpstr>
      <vt:lpstr>Sulvägen övre delen</vt:lpstr>
      <vt:lpstr>Stövelvägen och nedre Sulvägen</vt:lpstr>
      <vt:lpstr>Klackvägen och Pliggvägen, Folkparksvägen</vt:lpstr>
      <vt:lpstr>Förbindelsen till Älvsjö Centrum</vt:lpstr>
      <vt:lpstr>Ungdomsgårdar i Solberga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Apelsinlunden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Fåglar</vt:lpstr>
      <vt:lpstr>Mossor och lavar</vt:lpstr>
      <vt:lpstr>Djur</vt:lpstr>
      <vt:lpstr>Älvsjö centrum – Prästänget.</vt:lpstr>
      <vt:lpstr>Detta har byggts till</vt:lpstr>
      <vt:lpstr>Befolkningsmängd</vt:lpstr>
      <vt:lpstr>Mer planeras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Solberga Förr och nu</dc:title>
  <dc:creator>Gunilla Roxby Cromvall</dc:creator>
  <cp:lastModifiedBy>Gunilla Roxby Cromvall</cp:lastModifiedBy>
  <cp:revision>1</cp:revision>
  <cp:lastPrinted>2023-02-26T10:57:05Z</cp:lastPrinted>
  <dcterms:created xsi:type="dcterms:W3CDTF">2023-02-17T10:06:52Z</dcterms:created>
  <dcterms:modified xsi:type="dcterms:W3CDTF">2023-02-26T11:19:20Z</dcterms:modified>
</cp:coreProperties>
</file>